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64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C2C2C"/>
        </a:solidFill>
        <a:effectLst/>
        <a:uFillTx/>
        <a:latin typeface="+mn-lt"/>
        <a:ea typeface="+mn-ea"/>
        <a:cs typeface="+mn-cs"/>
        <a:sym typeface="Corbe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2C2C2C"/>
        </a:fontRef>
        <a:srgbClr val="2C2C2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8CA"/>
          </a:solidFill>
        </a:fill>
      </a:tcStyle>
    </a:wholeTbl>
    <a:band2H>
      <a:tcTxStyle/>
      <a:tcStyle>
        <a:tcBdr/>
        <a:fill>
          <a:solidFill>
            <a:srgbClr val="FFF4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2C2C2C"/>
        </a:fontRef>
        <a:srgbClr val="2C2C2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5"/>
          </a:solidFill>
        </a:fill>
      </a:tcStyle>
    </a:wholeTbl>
    <a:band2H>
      <a:tcTxStyle/>
      <a:tcStyle>
        <a:tcBdr/>
        <a:fill>
          <a:solidFill>
            <a:srgbClr val="E6F6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2C2C2C"/>
        </a:fontRef>
        <a:srgbClr val="2C2C2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BD2CA"/>
          </a:solidFill>
        </a:fill>
      </a:tcStyle>
    </a:wholeTbl>
    <a:band2H>
      <a:tcTxStyle/>
      <a:tcStyle>
        <a:tcBdr/>
        <a:fill>
          <a:solidFill>
            <a:srgbClr val="FDEA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2C2C2C"/>
        </a:fontRef>
        <a:srgbClr val="2C2C2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2C2C2C"/>
        </a:fontRef>
        <a:srgbClr val="2C2C2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C2C2C"/>
              </a:solidFill>
              <a:prstDash val="solid"/>
              <a:round/>
            </a:ln>
          </a:top>
          <a:bottom>
            <a:ln w="25400" cap="flat">
              <a:solidFill>
                <a:srgbClr val="2C2C2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C2C2C"/>
              </a:solidFill>
              <a:prstDash val="solid"/>
              <a:round/>
            </a:ln>
          </a:top>
          <a:bottom>
            <a:ln w="25400" cap="flat">
              <a:solidFill>
                <a:srgbClr val="2C2C2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2C2C2C"/>
        </a:fontRef>
        <a:srgbClr val="2C2C2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BCB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C2C2C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C2C2C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C2C2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>
      <p:cViewPr varScale="1">
        <p:scale>
          <a:sx n="104" d="100"/>
          <a:sy n="104" d="100"/>
        </p:scale>
        <p:origin x="11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C0C47C-F29B-A245-9482-6F4677DC4F16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67A5C19A-FBE1-E049-A5BC-37A0B3B88A76}">
      <dgm:prSet phldrT="[Text]"/>
      <dgm:spPr/>
      <dgm:t>
        <a:bodyPr/>
        <a:lstStyle/>
        <a:p>
          <a:r>
            <a:rPr lang="sv-SE" dirty="0" err="1" smtClean="0"/>
            <a:t>Europe</a:t>
          </a:r>
          <a:endParaRPr lang="sv-SE" dirty="0"/>
        </a:p>
      </dgm:t>
    </dgm:pt>
    <dgm:pt modelId="{8060DD41-4AD9-724F-B8DF-93E73809FA13}" type="parTrans" cxnId="{5496277D-7DE6-5247-96FC-AAC40C956399}">
      <dgm:prSet/>
      <dgm:spPr/>
      <dgm:t>
        <a:bodyPr/>
        <a:lstStyle/>
        <a:p>
          <a:endParaRPr lang="sv-SE"/>
        </a:p>
      </dgm:t>
    </dgm:pt>
    <dgm:pt modelId="{E6ED2397-3251-0C46-97CA-88AE5B072E1D}" type="sibTrans" cxnId="{5496277D-7DE6-5247-96FC-AAC40C956399}">
      <dgm:prSet/>
      <dgm:spPr/>
      <dgm:t>
        <a:bodyPr/>
        <a:lstStyle/>
        <a:p>
          <a:endParaRPr lang="sv-SE"/>
        </a:p>
      </dgm:t>
    </dgm:pt>
    <dgm:pt modelId="{26198BD5-250E-244A-93C0-9D27391D7D29}">
      <dgm:prSet phldrT="[Text]"/>
      <dgm:spPr/>
      <dgm:t>
        <a:bodyPr/>
        <a:lstStyle/>
        <a:p>
          <a:r>
            <a:rPr lang="sv-SE" dirty="0" smtClean="0"/>
            <a:t>DACH</a:t>
          </a:r>
          <a:endParaRPr lang="sv-SE" dirty="0"/>
        </a:p>
      </dgm:t>
    </dgm:pt>
    <dgm:pt modelId="{7871B7B7-986F-0143-9120-3203E8F8B3B8}" type="parTrans" cxnId="{6BDDF70A-283F-F249-AD72-B6C50C16DB1A}">
      <dgm:prSet/>
      <dgm:spPr/>
      <dgm:t>
        <a:bodyPr/>
        <a:lstStyle/>
        <a:p>
          <a:endParaRPr lang="sv-SE"/>
        </a:p>
      </dgm:t>
    </dgm:pt>
    <dgm:pt modelId="{BEDC5249-A132-9A4C-AC3E-E8CB21A1D630}" type="sibTrans" cxnId="{6BDDF70A-283F-F249-AD72-B6C50C16DB1A}">
      <dgm:prSet/>
      <dgm:spPr/>
      <dgm:t>
        <a:bodyPr/>
        <a:lstStyle/>
        <a:p>
          <a:endParaRPr lang="sv-SE"/>
        </a:p>
      </dgm:t>
    </dgm:pt>
    <dgm:pt modelId="{03D502A9-14CE-744F-B27B-2E1F976C0DB8}">
      <dgm:prSet phldrT="[Text]"/>
      <dgm:spPr/>
      <dgm:t>
        <a:bodyPr/>
        <a:lstStyle/>
        <a:p>
          <a:r>
            <a:rPr lang="sv-SE" dirty="0" smtClean="0"/>
            <a:t>UK &amp; </a:t>
          </a:r>
          <a:r>
            <a:rPr lang="sv-SE" dirty="0" err="1" smtClean="0"/>
            <a:t>Ireland</a:t>
          </a:r>
          <a:endParaRPr lang="sv-SE" dirty="0"/>
        </a:p>
      </dgm:t>
    </dgm:pt>
    <dgm:pt modelId="{601A05B9-59D3-8E4A-853F-C91C7E76D475}" type="parTrans" cxnId="{DCC39D0F-CA0A-1446-95A3-12348F98633E}">
      <dgm:prSet/>
      <dgm:spPr/>
      <dgm:t>
        <a:bodyPr/>
        <a:lstStyle/>
        <a:p>
          <a:endParaRPr lang="sv-SE"/>
        </a:p>
      </dgm:t>
    </dgm:pt>
    <dgm:pt modelId="{1A81B81B-A0D7-5247-9096-722F21EF057F}" type="sibTrans" cxnId="{DCC39D0F-CA0A-1446-95A3-12348F98633E}">
      <dgm:prSet/>
      <dgm:spPr/>
      <dgm:t>
        <a:bodyPr/>
        <a:lstStyle/>
        <a:p>
          <a:endParaRPr lang="sv-SE"/>
        </a:p>
      </dgm:t>
    </dgm:pt>
    <dgm:pt modelId="{3E820EEA-1859-4D47-89CE-3393E2A44DFF}">
      <dgm:prSet/>
      <dgm:spPr/>
      <dgm:t>
        <a:bodyPr/>
        <a:lstStyle/>
        <a:p>
          <a:r>
            <a:rPr lang="sv-SE" dirty="0" smtClean="0"/>
            <a:t>BNLX</a:t>
          </a:r>
          <a:endParaRPr lang="sv-SE" dirty="0"/>
        </a:p>
      </dgm:t>
    </dgm:pt>
    <dgm:pt modelId="{39CF6ADB-78ED-8445-9178-E4012CECBEEC}" type="parTrans" cxnId="{D40D0E4E-6DD2-7846-B97A-5C0550081BF7}">
      <dgm:prSet/>
      <dgm:spPr/>
      <dgm:t>
        <a:bodyPr/>
        <a:lstStyle/>
        <a:p>
          <a:endParaRPr lang="sv-SE"/>
        </a:p>
      </dgm:t>
    </dgm:pt>
    <dgm:pt modelId="{11CEFC59-D6F9-EA44-BEB3-B0C1B3BD226C}" type="sibTrans" cxnId="{D40D0E4E-6DD2-7846-B97A-5C0550081BF7}">
      <dgm:prSet/>
      <dgm:spPr/>
      <dgm:t>
        <a:bodyPr/>
        <a:lstStyle/>
        <a:p>
          <a:endParaRPr lang="sv-SE"/>
        </a:p>
      </dgm:t>
    </dgm:pt>
    <dgm:pt modelId="{CBA379C4-6CB4-0048-AAB6-FCEA508800EC}">
      <dgm:prSet/>
      <dgm:spPr/>
      <dgm:t>
        <a:bodyPr/>
        <a:lstStyle/>
        <a:p>
          <a:r>
            <a:rPr lang="sv-SE" dirty="0" smtClean="0"/>
            <a:t>Nordic</a:t>
          </a:r>
          <a:endParaRPr lang="sv-SE" dirty="0"/>
        </a:p>
      </dgm:t>
    </dgm:pt>
    <dgm:pt modelId="{B555CE3E-DD8D-4642-A4ED-F80D93C8E77A}" type="parTrans" cxnId="{B6E7CDDA-AEC4-EF41-B40C-4771D71819D5}">
      <dgm:prSet/>
      <dgm:spPr/>
      <dgm:t>
        <a:bodyPr/>
        <a:lstStyle/>
        <a:p>
          <a:endParaRPr lang="sv-SE"/>
        </a:p>
      </dgm:t>
    </dgm:pt>
    <dgm:pt modelId="{B422883E-AE21-FE4C-AC7D-1CCBFA95D58D}" type="sibTrans" cxnId="{B6E7CDDA-AEC4-EF41-B40C-4771D71819D5}">
      <dgm:prSet/>
      <dgm:spPr/>
      <dgm:t>
        <a:bodyPr/>
        <a:lstStyle/>
        <a:p>
          <a:endParaRPr lang="sv-SE"/>
        </a:p>
      </dgm:t>
    </dgm:pt>
    <dgm:pt modelId="{A6BD8F77-40F6-994E-9DB4-3F2B92C2D2DE}">
      <dgm:prSet/>
      <dgm:spPr/>
      <dgm:t>
        <a:bodyPr/>
        <a:lstStyle/>
        <a:p>
          <a:r>
            <a:rPr lang="sv-SE" dirty="0" err="1" smtClean="0"/>
            <a:t>France</a:t>
          </a:r>
          <a:r>
            <a:rPr lang="sv-SE" dirty="0" smtClean="0"/>
            <a:t> &amp; Iberia</a:t>
          </a:r>
          <a:endParaRPr lang="sv-SE" dirty="0"/>
        </a:p>
      </dgm:t>
    </dgm:pt>
    <dgm:pt modelId="{9F7BA3DA-02E1-2142-8B72-DB7CA5EC83CA}" type="parTrans" cxnId="{9E94C24F-3294-3A47-955C-892E43B15CCD}">
      <dgm:prSet/>
      <dgm:spPr/>
      <dgm:t>
        <a:bodyPr/>
        <a:lstStyle/>
        <a:p>
          <a:endParaRPr lang="sv-SE"/>
        </a:p>
      </dgm:t>
    </dgm:pt>
    <dgm:pt modelId="{64FBBE04-D6FC-C745-8678-42E08834412B}" type="sibTrans" cxnId="{9E94C24F-3294-3A47-955C-892E43B15CCD}">
      <dgm:prSet/>
      <dgm:spPr/>
      <dgm:t>
        <a:bodyPr/>
        <a:lstStyle/>
        <a:p>
          <a:endParaRPr lang="sv-SE"/>
        </a:p>
      </dgm:t>
    </dgm:pt>
    <dgm:pt modelId="{4FCAC6B4-FFC5-9642-A0DA-48731886142E}">
      <dgm:prSet/>
      <dgm:spPr/>
      <dgm:t>
        <a:bodyPr/>
        <a:lstStyle/>
        <a:p>
          <a:r>
            <a:rPr lang="sv-SE" dirty="0" err="1" smtClean="0"/>
            <a:t>Italy</a:t>
          </a:r>
          <a:r>
            <a:rPr lang="sv-SE" dirty="0" smtClean="0"/>
            <a:t> &amp;</a:t>
          </a:r>
          <a:r>
            <a:rPr lang="sv-SE" baseline="0" dirty="0" smtClean="0"/>
            <a:t> </a:t>
          </a:r>
          <a:r>
            <a:rPr lang="sv-SE" baseline="0" dirty="0" err="1" smtClean="0"/>
            <a:t>Greece</a:t>
          </a:r>
          <a:endParaRPr lang="sv-SE" dirty="0"/>
        </a:p>
      </dgm:t>
    </dgm:pt>
    <dgm:pt modelId="{1A9846EA-1A6A-414F-9033-D21C241979AA}" type="parTrans" cxnId="{A74AFA5B-0076-1A45-9021-529434130320}">
      <dgm:prSet/>
      <dgm:spPr/>
      <dgm:t>
        <a:bodyPr/>
        <a:lstStyle/>
        <a:p>
          <a:endParaRPr lang="sv-SE"/>
        </a:p>
      </dgm:t>
    </dgm:pt>
    <dgm:pt modelId="{11D3ABB4-0163-0746-AA8D-B80A2DB0E7A6}" type="sibTrans" cxnId="{A74AFA5B-0076-1A45-9021-529434130320}">
      <dgm:prSet/>
      <dgm:spPr/>
      <dgm:t>
        <a:bodyPr/>
        <a:lstStyle/>
        <a:p>
          <a:endParaRPr lang="sv-SE"/>
        </a:p>
      </dgm:t>
    </dgm:pt>
    <dgm:pt modelId="{3394F5E2-09DA-664E-AD7A-DD156FEC41E4}">
      <dgm:prSet/>
      <dgm:spPr/>
      <dgm:t>
        <a:bodyPr/>
        <a:lstStyle/>
        <a:p>
          <a:r>
            <a:rPr lang="sv-SE" dirty="0" err="1" smtClean="0"/>
            <a:t>Russia</a:t>
          </a:r>
          <a:r>
            <a:rPr lang="sv-SE" baseline="0" dirty="0" smtClean="0"/>
            <a:t> &amp; CIS</a:t>
          </a:r>
          <a:endParaRPr lang="sv-SE" dirty="0"/>
        </a:p>
      </dgm:t>
    </dgm:pt>
    <dgm:pt modelId="{4FFA8566-3E49-4F46-A163-08ECB96E8566}" type="parTrans" cxnId="{C7DC1E5F-9174-1049-92AE-AFAB42BC17A5}">
      <dgm:prSet/>
      <dgm:spPr/>
      <dgm:t>
        <a:bodyPr/>
        <a:lstStyle/>
        <a:p>
          <a:endParaRPr lang="sv-SE"/>
        </a:p>
      </dgm:t>
    </dgm:pt>
    <dgm:pt modelId="{6981AF46-2C2B-D74A-BD49-344BDB4AD5AF}" type="sibTrans" cxnId="{C7DC1E5F-9174-1049-92AE-AFAB42BC17A5}">
      <dgm:prSet/>
      <dgm:spPr/>
      <dgm:t>
        <a:bodyPr/>
        <a:lstStyle/>
        <a:p>
          <a:endParaRPr lang="sv-SE"/>
        </a:p>
      </dgm:t>
    </dgm:pt>
    <dgm:pt modelId="{A25B694C-0F42-E04C-BFDA-313D080DF0C3}">
      <dgm:prSet/>
      <dgm:spPr/>
      <dgm:t>
        <a:bodyPr/>
        <a:lstStyle/>
        <a:p>
          <a:r>
            <a:rPr lang="sv-SE" dirty="0" smtClean="0"/>
            <a:t>CEE (</a:t>
          </a:r>
          <a:r>
            <a:rPr lang="sv-SE" dirty="0" err="1" smtClean="0"/>
            <a:t>incl</a:t>
          </a:r>
          <a:r>
            <a:rPr lang="sv-SE" baseline="0" dirty="0" smtClean="0"/>
            <a:t> </a:t>
          </a:r>
          <a:r>
            <a:rPr lang="sv-SE" baseline="0" dirty="0" err="1" smtClean="0"/>
            <a:t>Poland</a:t>
          </a:r>
          <a:r>
            <a:rPr lang="sv-SE" baseline="0" dirty="0" smtClean="0"/>
            <a:t> &amp; </a:t>
          </a:r>
          <a:r>
            <a:rPr lang="sv-SE" baseline="0" dirty="0" err="1" smtClean="0"/>
            <a:t>Hungary</a:t>
          </a:r>
          <a:r>
            <a:rPr lang="sv-SE" baseline="0" dirty="0" smtClean="0"/>
            <a:t>)</a:t>
          </a:r>
          <a:endParaRPr lang="sv-SE" dirty="0"/>
        </a:p>
      </dgm:t>
    </dgm:pt>
    <dgm:pt modelId="{2355E9B3-4EB6-5F4B-97CD-FDDC58E0D8BA}" type="parTrans" cxnId="{C773FED6-B2B8-2F46-86BE-5C21E41D6C23}">
      <dgm:prSet/>
      <dgm:spPr/>
      <dgm:t>
        <a:bodyPr/>
        <a:lstStyle/>
        <a:p>
          <a:endParaRPr lang="sv-SE"/>
        </a:p>
      </dgm:t>
    </dgm:pt>
    <dgm:pt modelId="{B5488AF6-C588-7345-A665-B8FDC18E1EE3}" type="sibTrans" cxnId="{C773FED6-B2B8-2F46-86BE-5C21E41D6C23}">
      <dgm:prSet/>
      <dgm:spPr/>
      <dgm:t>
        <a:bodyPr/>
        <a:lstStyle/>
        <a:p>
          <a:endParaRPr lang="sv-SE"/>
        </a:p>
      </dgm:t>
    </dgm:pt>
    <dgm:pt modelId="{C0B03E55-4CAE-5241-85D5-75C5D955EFCB}" type="pres">
      <dgm:prSet presAssocID="{88C0C47C-F29B-A245-9482-6F4677DC4F1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8C1F727-6379-404E-8338-C3F59DFA9394}" type="pres">
      <dgm:prSet presAssocID="{67A5C19A-FBE1-E049-A5BC-37A0B3B88A76}" presName="hierRoot1" presStyleCnt="0">
        <dgm:presLayoutVars>
          <dgm:hierBranch val="init"/>
        </dgm:presLayoutVars>
      </dgm:prSet>
      <dgm:spPr/>
    </dgm:pt>
    <dgm:pt modelId="{B1BFA454-BC34-5849-B189-17E0C2008EE0}" type="pres">
      <dgm:prSet presAssocID="{67A5C19A-FBE1-E049-A5BC-37A0B3B88A76}" presName="rootComposite1" presStyleCnt="0"/>
      <dgm:spPr/>
    </dgm:pt>
    <dgm:pt modelId="{33D3C0B1-71FE-9948-AF01-4668FDFCE286}" type="pres">
      <dgm:prSet presAssocID="{67A5C19A-FBE1-E049-A5BC-37A0B3B88A7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7FB0D0-A6AD-4943-BF07-79482CB7C8E1}" type="pres">
      <dgm:prSet presAssocID="{67A5C19A-FBE1-E049-A5BC-37A0B3B88A7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4AA3134-C73E-A645-A87B-DFD35003701F}" type="pres">
      <dgm:prSet presAssocID="{67A5C19A-FBE1-E049-A5BC-37A0B3B88A76}" presName="hierChild2" presStyleCnt="0"/>
      <dgm:spPr/>
    </dgm:pt>
    <dgm:pt modelId="{49D675CC-4109-044C-8C29-AD865FC3B108}" type="pres">
      <dgm:prSet presAssocID="{7871B7B7-986F-0143-9120-3203E8F8B3B8}" presName="Name37" presStyleLbl="parChTrans1D2" presStyleIdx="0" presStyleCnt="8"/>
      <dgm:spPr/>
      <dgm:t>
        <a:bodyPr/>
        <a:lstStyle/>
        <a:p>
          <a:endParaRPr lang="en-US"/>
        </a:p>
      </dgm:t>
    </dgm:pt>
    <dgm:pt modelId="{992AD832-DA3C-DE4C-901B-98E968B4632A}" type="pres">
      <dgm:prSet presAssocID="{26198BD5-250E-244A-93C0-9D27391D7D29}" presName="hierRoot2" presStyleCnt="0">
        <dgm:presLayoutVars>
          <dgm:hierBranch val="init"/>
        </dgm:presLayoutVars>
      </dgm:prSet>
      <dgm:spPr/>
    </dgm:pt>
    <dgm:pt modelId="{020E5CF7-9F46-8746-B868-7C8F4079E5BF}" type="pres">
      <dgm:prSet presAssocID="{26198BD5-250E-244A-93C0-9D27391D7D29}" presName="rootComposite" presStyleCnt="0"/>
      <dgm:spPr/>
    </dgm:pt>
    <dgm:pt modelId="{3E232BC3-AAA7-164B-A62B-E7C43248B86F}" type="pres">
      <dgm:prSet presAssocID="{26198BD5-250E-244A-93C0-9D27391D7D29}" presName="rootText" presStyleLbl="node2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4743EF-2948-334F-A514-705EDC98A0DE}" type="pres">
      <dgm:prSet presAssocID="{26198BD5-250E-244A-93C0-9D27391D7D29}" presName="rootConnector" presStyleLbl="node2" presStyleIdx="0" presStyleCnt="8"/>
      <dgm:spPr/>
      <dgm:t>
        <a:bodyPr/>
        <a:lstStyle/>
        <a:p>
          <a:endParaRPr lang="en-US"/>
        </a:p>
      </dgm:t>
    </dgm:pt>
    <dgm:pt modelId="{F985B06E-3AD4-2A4F-A368-9BCD7983E4F7}" type="pres">
      <dgm:prSet presAssocID="{26198BD5-250E-244A-93C0-9D27391D7D29}" presName="hierChild4" presStyleCnt="0"/>
      <dgm:spPr/>
    </dgm:pt>
    <dgm:pt modelId="{E4D816C7-15E3-8741-85E3-E230A145ACEF}" type="pres">
      <dgm:prSet presAssocID="{26198BD5-250E-244A-93C0-9D27391D7D29}" presName="hierChild5" presStyleCnt="0"/>
      <dgm:spPr/>
    </dgm:pt>
    <dgm:pt modelId="{12BC38C2-0388-C947-95AA-4EB91DB86451}" type="pres">
      <dgm:prSet presAssocID="{601A05B9-59D3-8E4A-853F-C91C7E76D475}" presName="Name37" presStyleLbl="parChTrans1D2" presStyleIdx="1" presStyleCnt="8"/>
      <dgm:spPr/>
      <dgm:t>
        <a:bodyPr/>
        <a:lstStyle/>
        <a:p>
          <a:endParaRPr lang="en-US"/>
        </a:p>
      </dgm:t>
    </dgm:pt>
    <dgm:pt modelId="{A9BE075C-777C-314B-81DB-1C2B4BA2D071}" type="pres">
      <dgm:prSet presAssocID="{03D502A9-14CE-744F-B27B-2E1F976C0DB8}" presName="hierRoot2" presStyleCnt="0">
        <dgm:presLayoutVars>
          <dgm:hierBranch val="init"/>
        </dgm:presLayoutVars>
      </dgm:prSet>
      <dgm:spPr/>
    </dgm:pt>
    <dgm:pt modelId="{9EED3630-DAA8-3F40-AC4E-94FE2537258A}" type="pres">
      <dgm:prSet presAssocID="{03D502A9-14CE-744F-B27B-2E1F976C0DB8}" presName="rootComposite" presStyleCnt="0"/>
      <dgm:spPr/>
    </dgm:pt>
    <dgm:pt modelId="{2F4159DF-998A-6648-912D-218BE3BCF1AB}" type="pres">
      <dgm:prSet presAssocID="{03D502A9-14CE-744F-B27B-2E1F976C0DB8}" presName="rootText" presStyleLbl="node2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64B0C3-B883-4745-8A65-8F5ED6196DE9}" type="pres">
      <dgm:prSet presAssocID="{03D502A9-14CE-744F-B27B-2E1F976C0DB8}" presName="rootConnector" presStyleLbl="node2" presStyleIdx="1" presStyleCnt="8"/>
      <dgm:spPr/>
      <dgm:t>
        <a:bodyPr/>
        <a:lstStyle/>
        <a:p>
          <a:endParaRPr lang="en-US"/>
        </a:p>
      </dgm:t>
    </dgm:pt>
    <dgm:pt modelId="{B0F60788-7672-DB4F-8584-D95B2D5D81B2}" type="pres">
      <dgm:prSet presAssocID="{03D502A9-14CE-744F-B27B-2E1F976C0DB8}" presName="hierChild4" presStyleCnt="0"/>
      <dgm:spPr/>
    </dgm:pt>
    <dgm:pt modelId="{6B641F95-372F-B849-AB02-8D9E2A3A2E97}" type="pres">
      <dgm:prSet presAssocID="{03D502A9-14CE-744F-B27B-2E1F976C0DB8}" presName="hierChild5" presStyleCnt="0"/>
      <dgm:spPr/>
    </dgm:pt>
    <dgm:pt modelId="{C8C1EF9E-DD60-FF42-B2AA-FB98263CC9F0}" type="pres">
      <dgm:prSet presAssocID="{39CF6ADB-78ED-8445-9178-E4012CECBEEC}" presName="Name37" presStyleLbl="parChTrans1D2" presStyleIdx="2" presStyleCnt="8"/>
      <dgm:spPr/>
      <dgm:t>
        <a:bodyPr/>
        <a:lstStyle/>
        <a:p>
          <a:endParaRPr lang="en-US"/>
        </a:p>
      </dgm:t>
    </dgm:pt>
    <dgm:pt modelId="{6146A4A3-6860-4344-9EAF-E5C337088E06}" type="pres">
      <dgm:prSet presAssocID="{3E820EEA-1859-4D47-89CE-3393E2A44DFF}" presName="hierRoot2" presStyleCnt="0">
        <dgm:presLayoutVars>
          <dgm:hierBranch val="init"/>
        </dgm:presLayoutVars>
      </dgm:prSet>
      <dgm:spPr/>
    </dgm:pt>
    <dgm:pt modelId="{B29F034C-F60B-2840-8165-6FCFFD06A7F3}" type="pres">
      <dgm:prSet presAssocID="{3E820EEA-1859-4D47-89CE-3393E2A44DFF}" presName="rootComposite" presStyleCnt="0"/>
      <dgm:spPr/>
    </dgm:pt>
    <dgm:pt modelId="{369F3F59-CAD3-0F4A-8B98-0079E456150D}" type="pres">
      <dgm:prSet presAssocID="{3E820EEA-1859-4D47-89CE-3393E2A44DFF}" presName="rootText" presStyleLbl="node2" presStyleIdx="2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AF5EC-FDCB-1443-89D7-C60E331A8E40}" type="pres">
      <dgm:prSet presAssocID="{3E820EEA-1859-4D47-89CE-3393E2A44DFF}" presName="rootConnector" presStyleLbl="node2" presStyleIdx="2" presStyleCnt="8"/>
      <dgm:spPr/>
      <dgm:t>
        <a:bodyPr/>
        <a:lstStyle/>
        <a:p>
          <a:endParaRPr lang="en-US"/>
        </a:p>
      </dgm:t>
    </dgm:pt>
    <dgm:pt modelId="{AE39C428-375B-C943-B6B7-09877BF3DF3B}" type="pres">
      <dgm:prSet presAssocID="{3E820EEA-1859-4D47-89CE-3393E2A44DFF}" presName="hierChild4" presStyleCnt="0"/>
      <dgm:spPr/>
    </dgm:pt>
    <dgm:pt modelId="{0D6370CA-F01C-E24C-A7B6-4ACE5344A3B5}" type="pres">
      <dgm:prSet presAssocID="{3E820EEA-1859-4D47-89CE-3393E2A44DFF}" presName="hierChild5" presStyleCnt="0"/>
      <dgm:spPr/>
    </dgm:pt>
    <dgm:pt modelId="{0419073D-B1D6-5A45-AB3C-9902A38F1E16}" type="pres">
      <dgm:prSet presAssocID="{B555CE3E-DD8D-4642-A4ED-F80D93C8E77A}" presName="Name37" presStyleLbl="parChTrans1D2" presStyleIdx="3" presStyleCnt="8"/>
      <dgm:spPr/>
      <dgm:t>
        <a:bodyPr/>
        <a:lstStyle/>
        <a:p>
          <a:endParaRPr lang="en-US"/>
        </a:p>
      </dgm:t>
    </dgm:pt>
    <dgm:pt modelId="{8A42E6B1-71A3-DC4E-914C-6F31FED772F0}" type="pres">
      <dgm:prSet presAssocID="{CBA379C4-6CB4-0048-AAB6-FCEA508800EC}" presName="hierRoot2" presStyleCnt="0">
        <dgm:presLayoutVars>
          <dgm:hierBranch val="init"/>
        </dgm:presLayoutVars>
      </dgm:prSet>
      <dgm:spPr/>
    </dgm:pt>
    <dgm:pt modelId="{5B1C42E8-824F-7C40-97AF-AA046EA0D530}" type="pres">
      <dgm:prSet presAssocID="{CBA379C4-6CB4-0048-AAB6-FCEA508800EC}" presName="rootComposite" presStyleCnt="0"/>
      <dgm:spPr/>
    </dgm:pt>
    <dgm:pt modelId="{C69493D4-9B59-6043-80C9-DE6468EA00D4}" type="pres">
      <dgm:prSet presAssocID="{CBA379C4-6CB4-0048-AAB6-FCEA508800EC}" presName="rootText" presStyleLbl="node2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B0B384-1661-2545-BA3B-C8361E979325}" type="pres">
      <dgm:prSet presAssocID="{CBA379C4-6CB4-0048-AAB6-FCEA508800EC}" presName="rootConnector" presStyleLbl="node2" presStyleIdx="3" presStyleCnt="8"/>
      <dgm:spPr/>
      <dgm:t>
        <a:bodyPr/>
        <a:lstStyle/>
        <a:p>
          <a:endParaRPr lang="en-US"/>
        </a:p>
      </dgm:t>
    </dgm:pt>
    <dgm:pt modelId="{2D656408-5173-2041-842A-BED1ACB609E0}" type="pres">
      <dgm:prSet presAssocID="{CBA379C4-6CB4-0048-AAB6-FCEA508800EC}" presName="hierChild4" presStyleCnt="0"/>
      <dgm:spPr/>
    </dgm:pt>
    <dgm:pt modelId="{8431A2AC-A1CC-3E48-A68E-A0EF2EFCBA56}" type="pres">
      <dgm:prSet presAssocID="{CBA379C4-6CB4-0048-AAB6-FCEA508800EC}" presName="hierChild5" presStyleCnt="0"/>
      <dgm:spPr/>
    </dgm:pt>
    <dgm:pt modelId="{2930797D-CA30-D049-B7BA-B9D18BEAE531}" type="pres">
      <dgm:prSet presAssocID="{9F7BA3DA-02E1-2142-8B72-DB7CA5EC83CA}" presName="Name37" presStyleLbl="parChTrans1D2" presStyleIdx="4" presStyleCnt="8"/>
      <dgm:spPr/>
      <dgm:t>
        <a:bodyPr/>
        <a:lstStyle/>
        <a:p>
          <a:endParaRPr lang="en-US"/>
        </a:p>
      </dgm:t>
    </dgm:pt>
    <dgm:pt modelId="{B9782DC6-24C3-2E4F-AFA2-BEB58D4350E6}" type="pres">
      <dgm:prSet presAssocID="{A6BD8F77-40F6-994E-9DB4-3F2B92C2D2DE}" presName="hierRoot2" presStyleCnt="0">
        <dgm:presLayoutVars>
          <dgm:hierBranch val="init"/>
        </dgm:presLayoutVars>
      </dgm:prSet>
      <dgm:spPr/>
    </dgm:pt>
    <dgm:pt modelId="{00B19982-7C16-144F-BA9D-BD5665055807}" type="pres">
      <dgm:prSet presAssocID="{A6BD8F77-40F6-994E-9DB4-3F2B92C2D2DE}" presName="rootComposite" presStyleCnt="0"/>
      <dgm:spPr/>
    </dgm:pt>
    <dgm:pt modelId="{66EC43B5-DEA7-4649-A434-DC1726991E2E}" type="pres">
      <dgm:prSet presAssocID="{A6BD8F77-40F6-994E-9DB4-3F2B92C2D2DE}" presName="rootText" presStyleLbl="node2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53D52C-7B99-F64F-AD68-A2DD0C7EF7E4}" type="pres">
      <dgm:prSet presAssocID="{A6BD8F77-40F6-994E-9DB4-3F2B92C2D2DE}" presName="rootConnector" presStyleLbl="node2" presStyleIdx="4" presStyleCnt="8"/>
      <dgm:spPr/>
      <dgm:t>
        <a:bodyPr/>
        <a:lstStyle/>
        <a:p>
          <a:endParaRPr lang="en-US"/>
        </a:p>
      </dgm:t>
    </dgm:pt>
    <dgm:pt modelId="{8BABAA98-7E79-7B44-9207-A77813ED1DC6}" type="pres">
      <dgm:prSet presAssocID="{A6BD8F77-40F6-994E-9DB4-3F2B92C2D2DE}" presName="hierChild4" presStyleCnt="0"/>
      <dgm:spPr/>
    </dgm:pt>
    <dgm:pt modelId="{F2BF8ECF-C9FE-1346-957A-3BCC4B2D6F2A}" type="pres">
      <dgm:prSet presAssocID="{A6BD8F77-40F6-994E-9DB4-3F2B92C2D2DE}" presName="hierChild5" presStyleCnt="0"/>
      <dgm:spPr/>
    </dgm:pt>
    <dgm:pt modelId="{0267C71D-D59C-2442-9106-3FE307BD9A8A}" type="pres">
      <dgm:prSet presAssocID="{1A9846EA-1A6A-414F-9033-D21C241979AA}" presName="Name37" presStyleLbl="parChTrans1D2" presStyleIdx="5" presStyleCnt="8"/>
      <dgm:spPr/>
      <dgm:t>
        <a:bodyPr/>
        <a:lstStyle/>
        <a:p>
          <a:endParaRPr lang="en-US"/>
        </a:p>
      </dgm:t>
    </dgm:pt>
    <dgm:pt modelId="{075343FD-51D3-2342-8F51-AADC7ED18AD2}" type="pres">
      <dgm:prSet presAssocID="{4FCAC6B4-FFC5-9642-A0DA-48731886142E}" presName="hierRoot2" presStyleCnt="0">
        <dgm:presLayoutVars>
          <dgm:hierBranch val="init"/>
        </dgm:presLayoutVars>
      </dgm:prSet>
      <dgm:spPr/>
    </dgm:pt>
    <dgm:pt modelId="{CADC3012-7BB6-7446-9C3D-D5AB3ABA4705}" type="pres">
      <dgm:prSet presAssocID="{4FCAC6B4-FFC5-9642-A0DA-48731886142E}" presName="rootComposite" presStyleCnt="0"/>
      <dgm:spPr/>
    </dgm:pt>
    <dgm:pt modelId="{F0B5F518-A3E1-9E47-A846-5E74CF69EE3D}" type="pres">
      <dgm:prSet presAssocID="{4FCAC6B4-FFC5-9642-A0DA-48731886142E}" presName="rootText" presStyleLbl="node2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E586B2-315C-2949-857A-7DF4409D5A3C}" type="pres">
      <dgm:prSet presAssocID="{4FCAC6B4-FFC5-9642-A0DA-48731886142E}" presName="rootConnector" presStyleLbl="node2" presStyleIdx="5" presStyleCnt="8"/>
      <dgm:spPr/>
      <dgm:t>
        <a:bodyPr/>
        <a:lstStyle/>
        <a:p>
          <a:endParaRPr lang="en-US"/>
        </a:p>
      </dgm:t>
    </dgm:pt>
    <dgm:pt modelId="{1888A107-F902-9B4D-902F-5F2D9D30C016}" type="pres">
      <dgm:prSet presAssocID="{4FCAC6B4-FFC5-9642-A0DA-48731886142E}" presName="hierChild4" presStyleCnt="0"/>
      <dgm:spPr/>
    </dgm:pt>
    <dgm:pt modelId="{71B7449E-58A9-794F-A3E0-FECC59EB2172}" type="pres">
      <dgm:prSet presAssocID="{4FCAC6B4-FFC5-9642-A0DA-48731886142E}" presName="hierChild5" presStyleCnt="0"/>
      <dgm:spPr/>
    </dgm:pt>
    <dgm:pt modelId="{CF0CA136-F26C-C54B-983D-C4AB5F36377B}" type="pres">
      <dgm:prSet presAssocID="{4FFA8566-3E49-4F46-A163-08ECB96E8566}" presName="Name37" presStyleLbl="parChTrans1D2" presStyleIdx="6" presStyleCnt="8"/>
      <dgm:spPr/>
      <dgm:t>
        <a:bodyPr/>
        <a:lstStyle/>
        <a:p>
          <a:endParaRPr lang="en-US"/>
        </a:p>
      </dgm:t>
    </dgm:pt>
    <dgm:pt modelId="{D4BCEA95-42D9-5841-88AD-3897A4D5A031}" type="pres">
      <dgm:prSet presAssocID="{3394F5E2-09DA-664E-AD7A-DD156FEC41E4}" presName="hierRoot2" presStyleCnt="0">
        <dgm:presLayoutVars>
          <dgm:hierBranch val="init"/>
        </dgm:presLayoutVars>
      </dgm:prSet>
      <dgm:spPr/>
    </dgm:pt>
    <dgm:pt modelId="{75F38607-771E-EA45-9BC4-B6B8281CBEF5}" type="pres">
      <dgm:prSet presAssocID="{3394F5E2-09DA-664E-AD7A-DD156FEC41E4}" presName="rootComposite" presStyleCnt="0"/>
      <dgm:spPr/>
    </dgm:pt>
    <dgm:pt modelId="{7F02A34B-3730-0B4F-A596-0EFA9251ACDD}" type="pres">
      <dgm:prSet presAssocID="{3394F5E2-09DA-664E-AD7A-DD156FEC41E4}" presName="rootText" presStyleLbl="node2" presStyleIdx="6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E62906-88EC-964F-849E-29290BC5EEDE}" type="pres">
      <dgm:prSet presAssocID="{3394F5E2-09DA-664E-AD7A-DD156FEC41E4}" presName="rootConnector" presStyleLbl="node2" presStyleIdx="6" presStyleCnt="8"/>
      <dgm:spPr/>
      <dgm:t>
        <a:bodyPr/>
        <a:lstStyle/>
        <a:p>
          <a:endParaRPr lang="en-US"/>
        </a:p>
      </dgm:t>
    </dgm:pt>
    <dgm:pt modelId="{0AF7CADA-E1B2-4A47-B744-B7D3FE896CFD}" type="pres">
      <dgm:prSet presAssocID="{3394F5E2-09DA-664E-AD7A-DD156FEC41E4}" presName="hierChild4" presStyleCnt="0"/>
      <dgm:spPr/>
    </dgm:pt>
    <dgm:pt modelId="{80FAA0AD-1969-3B45-BA42-7ABCC9995AD0}" type="pres">
      <dgm:prSet presAssocID="{3394F5E2-09DA-664E-AD7A-DD156FEC41E4}" presName="hierChild5" presStyleCnt="0"/>
      <dgm:spPr/>
    </dgm:pt>
    <dgm:pt modelId="{C1436D0E-87F3-8F4E-A08E-B496E384F6C3}" type="pres">
      <dgm:prSet presAssocID="{2355E9B3-4EB6-5F4B-97CD-FDDC58E0D8BA}" presName="Name37" presStyleLbl="parChTrans1D2" presStyleIdx="7" presStyleCnt="8"/>
      <dgm:spPr/>
      <dgm:t>
        <a:bodyPr/>
        <a:lstStyle/>
        <a:p>
          <a:endParaRPr lang="en-US"/>
        </a:p>
      </dgm:t>
    </dgm:pt>
    <dgm:pt modelId="{B372B3DD-33ED-8449-A37F-BAC286E70011}" type="pres">
      <dgm:prSet presAssocID="{A25B694C-0F42-E04C-BFDA-313D080DF0C3}" presName="hierRoot2" presStyleCnt="0">
        <dgm:presLayoutVars>
          <dgm:hierBranch val="init"/>
        </dgm:presLayoutVars>
      </dgm:prSet>
      <dgm:spPr/>
    </dgm:pt>
    <dgm:pt modelId="{7D3F90C9-6EC9-7146-861F-072AAA5FAECF}" type="pres">
      <dgm:prSet presAssocID="{A25B694C-0F42-E04C-BFDA-313D080DF0C3}" presName="rootComposite" presStyleCnt="0"/>
      <dgm:spPr/>
    </dgm:pt>
    <dgm:pt modelId="{D2F5F9F1-4210-9549-84F5-419FF059DCFD}" type="pres">
      <dgm:prSet presAssocID="{A25B694C-0F42-E04C-BFDA-313D080DF0C3}" presName="rootText" presStyleLbl="node2" presStyleIdx="7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8CD21B-E27F-584D-8526-2AE37AB9493C}" type="pres">
      <dgm:prSet presAssocID="{A25B694C-0F42-E04C-BFDA-313D080DF0C3}" presName="rootConnector" presStyleLbl="node2" presStyleIdx="7" presStyleCnt="8"/>
      <dgm:spPr/>
      <dgm:t>
        <a:bodyPr/>
        <a:lstStyle/>
        <a:p>
          <a:endParaRPr lang="en-US"/>
        </a:p>
      </dgm:t>
    </dgm:pt>
    <dgm:pt modelId="{6612F25E-9814-E74D-902D-4928E4968DAF}" type="pres">
      <dgm:prSet presAssocID="{A25B694C-0F42-E04C-BFDA-313D080DF0C3}" presName="hierChild4" presStyleCnt="0"/>
      <dgm:spPr/>
    </dgm:pt>
    <dgm:pt modelId="{8C7B0878-EA47-424C-8C8C-3D00B1CA8C6F}" type="pres">
      <dgm:prSet presAssocID="{A25B694C-0F42-E04C-BFDA-313D080DF0C3}" presName="hierChild5" presStyleCnt="0"/>
      <dgm:spPr/>
    </dgm:pt>
    <dgm:pt modelId="{41C3B8E0-6B98-2E42-9FDA-48607E3B0DFB}" type="pres">
      <dgm:prSet presAssocID="{67A5C19A-FBE1-E049-A5BC-37A0B3B88A76}" presName="hierChild3" presStyleCnt="0"/>
      <dgm:spPr/>
    </dgm:pt>
  </dgm:ptLst>
  <dgm:cxnLst>
    <dgm:cxn modelId="{DCC39D0F-CA0A-1446-95A3-12348F98633E}" srcId="{67A5C19A-FBE1-E049-A5BC-37A0B3B88A76}" destId="{03D502A9-14CE-744F-B27B-2E1F976C0DB8}" srcOrd="1" destOrd="0" parTransId="{601A05B9-59D3-8E4A-853F-C91C7E76D475}" sibTransId="{1A81B81B-A0D7-5247-9096-722F21EF057F}"/>
    <dgm:cxn modelId="{3A038E66-6C14-2140-87C2-E075A2880CCC}" type="presOf" srcId="{67A5C19A-FBE1-E049-A5BC-37A0B3B88A76}" destId="{D27FB0D0-A6AD-4943-BF07-79482CB7C8E1}" srcOrd="1" destOrd="0" presId="urn:microsoft.com/office/officeart/2005/8/layout/orgChart1"/>
    <dgm:cxn modelId="{3253A1CD-9BA7-0642-AF06-A784E6C129EB}" type="presOf" srcId="{B555CE3E-DD8D-4642-A4ED-F80D93C8E77A}" destId="{0419073D-B1D6-5A45-AB3C-9902A38F1E16}" srcOrd="0" destOrd="0" presId="urn:microsoft.com/office/officeart/2005/8/layout/orgChart1"/>
    <dgm:cxn modelId="{847CB4C5-F0A7-1C4B-A498-6E3E2BDA4923}" type="presOf" srcId="{A25B694C-0F42-E04C-BFDA-313D080DF0C3}" destId="{A78CD21B-E27F-584D-8526-2AE37AB9493C}" srcOrd="1" destOrd="0" presId="urn:microsoft.com/office/officeart/2005/8/layout/orgChart1"/>
    <dgm:cxn modelId="{0B7000DF-DB2D-214D-BD84-050DF9FAD0DE}" type="presOf" srcId="{3E820EEA-1859-4D47-89CE-3393E2A44DFF}" destId="{369F3F59-CAD3-0F4A-8B98-0079E456150D}" srcOrd="0" destOrd="0" presId="urn:microsoft.com/office/officeart/2005/8/layout/orgChart1"/>
    <dgm:cxn modelId="{A4D3267B-245E-0A47-94AA-BFBA84737FAA}" type="presOf" srcId="{CBA379C4-6CB4-0048-AAB6-FCEA508800EC}" destId="{E4B0B384-1661-2545-BA3B-C8361E979325}" srcOrd="1" destOrd="0" presId="urn:microsoft.com/office/officeart/2005/8/layout/orgChart1"/>
    <dgm:cxn modelId="{3BD65CB7-BEA5-2848-9A2A-B0242AFA92D1}" type="presOf" srcId="{39CF6ADB-78ED-8445-9178-E4012CECBEEC}" destId="{C8C1EF9E-DD60-FF42-B2AA-FB98263CC9F0}" srcOrd="0" destOrd="0" presId="urn:microsoft.com/office/officeart/2005/8/layout/orgChart1"/>
    <dgm:cxn modelId="{BE013408-8089-1646-9E79-1365F2BB2FA4}" type="presOf" srcId="{A6BD8F77-40F6-994E-9DB4-3F2B92C2D2DE}" destId="{66EC43B5-DEA7-4649-A434-DC1726991E2E}" srcOrd="0" destOrd="0" presId="urn:microsoft.com/office/officeart/2005/8/layout/orgChart1"/>
    <dgm:cxn modelId="{F51C3B41-4507-694D-8A2F-4808AD68AF83}" type="presOf" srcId="{7871B7B7-986F-0143-9120-3203E8F8B3B8}" destId="{49D675CC-4109-044C-8C29-AD865FC3B108}" srcOrd="0" destOrd="0" presId="urn:microsoft.com/office/officeart/2005/8/layout/orgChart1"/>
    <dgm:cxn modelId="{96086783-6ED9-B24F-B4BA-E0EE2AA2AEB3}" type="presOf" srcId="{03D502A9-14CE-744F-B27B-2E1F976C0DB8}" destId="{2F4159DF-998A-6648-912D-218BE3BCF1AB}" srcOrd="0" destOrd="0" presId="urn:microsoft.com/office/officeart/2005/8/layout/orgChart1"/>
    <dgm:cxn modelId="{8CD06C18-AFDC-9146-8383-70A7C84593B0}" type="presOf" srcId="{9F7BA3DA-02E1-2142-8B72-DB7CA5EC83CA}" destId="{2930797D-CA30-D049-B7BA-B9D18BEAE531}" srcOrd="0" destOrd="0" presId="urn:microsoft.com/office/officeart/2005/8/layout/orgChart1"/>
    <dgm:cxn modelId="{7C22AE9E-0BE0-194B-ACA5-EE8B940145DA}" type="presOf" srcId="{67A5C19A-FBE1-E049-A5BC-37A0B3B88A76}" destId="{33D3C0B1-71FE-9948-AF01-4668FDFCE286}" srcOrd="0" destOrd="0" presId="urn:microsoft.com/office/officeart/2005/8/layout/orgChart1"/>
    <dgm:cxn modelId="{6E5866F2-EF22-0F47-B145-8A238AB766D7}" type="presOf" srcId="{1A9846EA-1A6A-414F-9033-D21C241979AA}" destId="{0267C71D-D59C-2442-9106-3FE307BD9A8A}" srcOrd="0" destOrd="0" presId="urn:microsoft.com/office/officeart/2005/8/layout/orgChart1"/>
    <dgm:cxn modelId="{772F28C6-A920-EB4D-A752-774734EE2C81}" type="presOf" srcId="{4FCAC6B4-FFC5-9642-A0DA-48731886142E}" destId="{D7E586B2-315C-2949-857A-7DF4409D5A3C}" srcOrd="1" destOrd="0" presId="urn:microsoft.com/office/officeart/2005/8/layout/orgChart1"/>
    <dgm:cxn modelId="{9EED562F-22FA-1F41-AA8F-840F072332C7}" type="presOf" srcId="{3394F5E2-09DA-664E-AD7A-DD156FEC41E4}" destId="{7F02A34B-3730-0B4F-A596-0EFA9251ACDD}" srcOrd="0" destOrd="0" presId="urn:microsoft.com/office/officeart/2005/8/layout/orgChart1"/>
    <dgm:cxn modelId="{3A121FAD-F25E-9F4D-86A6-25E82BD3A26D}" type="presOf" srcId="{88C0C47C-F29B-A245-9482-6F4677DC4F16}" destId="{C0B03E55-4CAE-5241-85D5-75C5D955EFCB}" srcOrd="0" destOrd="0" presId="urn:microsoft.com/office/officeart/2005/8/layout/orgChart1"/>
    <dgm:cxn modelId="{C7DC1E5F-9174-1049-92AE-AFAB42BC17A5}" srcId="{67A5C19A-FBE1-E049-A5BC-37A0B3B88A76}" destId="{3394F5E2-09DA-664E-AD7A-DD156FEC41E4}" srcOrd="6" destOrd="0" parTransId="{4FFA8566-3E49-4F46-A163-08ECB96E8566}" sibTransId="{6981AF46-2C2B-D74A-BD49-344BDB4AD5AF}"/>
    <dgm:cxn modelId="{C773FED6-B2B8-2F46-86BE-5C21E41D6C23}" srcId="{67A5C19A-FBE1-E049-A5BC-37A0B3B88A76}" destId="{A25B694C-0F42-E04C-BFDA-313D080DF0C3}" srcOrd="7" destOrd="0" parTransId="{2355E9B3-4EB6-5F4B-97CD-FDDC58E0D8BA}" sibTransId="{B5488AF6-C588-7345-A665-B8FDC18E1EE3}"/>
    <dgm:cxn modelId="{5CE343D4-196A-424A-9213-206B88FDCBF3}" type="presOf" srcId="{4FCAC6B4-FFC5-9642-A0DA-48731886142E}" destId="{F0B5F518-A3E1-9E47-A846-5E74CF69EE3D}" srcOrd="0" destOrd="0" presId="urn:microsoft.com/office/officeart/2005/8/layout/orgChart1"/>
    <dgm:cxn modelId="{6BDDF70A-283F-F249-AD72-B6C50C16DB1A}" srcId="{67A5C19A-FBE1-E049-A5BC-37A0B3B88A76}" destId="{26198BD5-250E-244A-93C0-9D27391D7D29}" srcOrd="0" destOrd="0" parTransId="{7871B7B7-986F-0143-9120-3203E8F8B3B8}" sibTransId="{BEDC5249-A132-9A4C-AC3E-E8CB21A1D630}"/>
    <dgm:cxn modelId="{25C647E6-30FB-034E-81EC-DF7690940DA0}" type="presOf" srcId="{3394F5E2-09DA-664E-AD7A-DD156FEC41E4}" destId="{B7E62906-88EC-964F-849E-29290BC5EEDE}" srcOrd="1" destOrd="0" presId="urn:microsoft.com/office/officeart/2005/8/layout/orgChart1"/>
    <dgm:cxn modelId="{E324515C-A4F1-0D49-A5E4-59CA899FE127}" type="presOf" srcId="{03D502A9-14CE-744F-B27B-2E1F976C0DB8}" destId="{6664B0C3-B883-4745-8A65-8F5ED6196DE9}" srcOrd="1" destOrd="0" presId="urn:microsoft.com/office/officeart/2005/8/layout/orgChart1"/>
    <dgm:cxn modelId="{7A91D1C4-29D2-0A44-907F-44C3106A5649}" type="presOf" srcId="{4FFA8566-3E49-4F46-A163-08ECB96E8566}" destId="{CF0CA136-F26C-C54B-983D-C4AB5F36377B}" srcOrd="0" destOrd="0" presId="urn:microsoft.com/office/officeart/2005/8/layout/orgChart1"/>
    <dgm:cxn modelId="{92CBE927-EEA8-284D-9862-825553C6105F}" type="presOf" srcId="{601A05B9-59D3-8E4A-853F-C91C7E76D475}" destId="{12BC38C2-0388-C947-95AA-4EB91DB86451}" srcOrd="0" destOrd="0" presId="urn:microsoft.com/office/officeart/2005/8/layout/orgChart1"/>
    <dgm:cxn modelId="{5EFA16C0-873E-6D45-A47D-D24F49859BD5}" type="presOf" srcId="{A6BD8F77-40F6-994E-9DB4-3F2B92C2D2DE}" destId="{8753D52C-7B99-F64F-AD68-A2DD0C7EF7E4}" srcOrd="1" destOrd="0" presId="urn:microsoft.com/office/officeart/2005/8/layout/orgChart1"/>
    <dgm:cxn modelId="{B6E7CDDA-AEC4-EF41-B40C-4771D71819D5}" srcId="{67A5C19A-FBE1-E049-A5BC-37A0B3B88A76}" destId="{CBA379C4-6CB4-0048-AAB6-FCEA508800EC}" srcOrd="3" destOrd="0" parTransId="{B555CE3E-DD8D-4642-A4ED-F80D93C8E77A}" sibTransId="{B422883E-AE21-FE4C-AC7D-1CCBFA95D58D}"/>
    <dgm:cxn modelId="{A74AFA5B-0076-1A45-9021-529434130320}" srcId="{67A5C19A-FBE1-E049-A5BC-37A0B3B88A76}" destId="{4FCAC6B4-FFC5-9642-A0DA-48731886142E}" srcOrd="5" destOrd="0" parTransId="{1A9846EA-1A6A-414F-9033-D21C241979AA}" sibTransId="{11D3ABB4-0163-0746-AA8D-B80A2DB0E7A6}"/>
    <dgm:cxn modelId="{3A1F726E-C257-AC4A-8F55-BE99713A1F2D}" type="presOf" srcId="{26198BD5-250E-244A-93C0-9D27391D7D29}" destId="{554743EF-2948-334F-A514-705EDC98A0DE}" srcOrd="1" destOrd="0" presId="urn:microsoft.com/office/officeart/2005/8/layout/orgChart1"/>
    <dgm:cxn modelId="{D40D0E4E-6DD2-7846-B97A-5C0550081BF7}" srcId="{67A5C19A-FBE1-E049-A5BC-37A0B3B88A76}" destId="{3E820EEA-1859-4D47-89CE-3393E2A44DFF}" srcOrd="2" destOrd="0" parTransId="{39CF6ADB-78ED-8445-9178-E4012CECBEEC}" sibTransId="{11CEFC59-D6F9-EA44-BEB3-B0C1B3BD226C}"/>
    <dgm:cxn modelId="{94F66476-7EC1-744A-BF7F-2A4071C9AF40}" type="presOf" srcId="{A25B694C-0F42-E04C-BFDA-313D080DF0C3}" destId="{D2F5F9F1-4210-9549-84F5-419FF059DCFD}" srcOrd="0" destOrd="0" presId="urn:microsoft.com/office/officeart/2005/8/layout/orgChart1"/>
    <dgm:cxn modelId="{9E94C24F-3294-3A47-955C-892E43B15CCD}" srcId="{67A5C19A-FBE1-E049-A5BC-37A0B3B88A76}" destId="{A6BD8F77-40F6-994E-9DB4-3F2B92C2D2DE}" srcOrd="4" destOrd="0" parTransId="{9F7BA3DA-02E1-2142-8B72-DB7CA5EC83CA}" sibTransId="{64FBBE04-D6FC-C745-8678-42E08834412B}"/>
    <dgm:cxn modelId="{E0EB3B2A-C6F0-EF41-919D-03FE2C4288CD}" type="presOf" srcId="{3E820EEA-1859-4D47-89CE-3393E2A44DFF}" destId="{8E3AF5EC-FDCB-1443-89D7-C60E331A8E40}" srcOrd="1" destOrd="0" presId="urn:microsoft.com/office/officeart/2005/8/layout/orgChart1"/>
    <dgm:cxn modelId="{FC605584-4D1F-8940-9077-7E9C95DF815F}" type="presOf" srcId="{CBA379C4-6CB4-0048-AAB6-FCEA508800EC}" destId="{C69493D4-9B59-6043-80C9-DE6468EA00D4}" srcOrd="0" destOrd="0" presId="urn:microsoft.com/office/officeart/2005/8/layout/orgChart1"/>
    <dgm:cxn modelId="{24557D4E-9268-7343-AF38-AA6E572296A6}" type="presOf" srcId="{2355E9B3-4EB6-5F4B-97CD-FDDC58E0D8BA}" destId="{C1436D0E-87F3-8F4E-A08E-B496E384F6C3}" srcOrd="0" destOrd="0" presId="urn:microsoft.com/office/officeart/2005/8/layout/orgChart1"/>
    <dgm:cxn modelId="{5496277D-7DE6-5247-96FC-AAC40C956399}" srcId="{88C0C47C-F29B-A245-9482-6F4677DC4F16}" destId="{67A5C19A-FBE1-E049-A5BC-37A0B3B88A76}" srcOrd="0" destOrd="0" parTransId="{8060DD41-4AD9-724F-B8DF-93E73809FA13}" sibTransId="{E6ED2397-3251-0C46-97CA-88AE5B072E1D}"/>
    <dgm:cxn modelId="{672DC453-448E-B045-9F3E-8611A396323C}" type="presOf" srcId="{26198BD5-250E-244A-93C0-9D27391D7D29}" destId="{3E232BC3-AAA7-164B-A62B-E7C43248B86F}" srcOrd="0" destOrd="0" presId="urn:microsoft.com/office/officeart/2005/8/layout/orgChart1"/>
    <dgm:cxn modelId="{AEA448AA-0446-034F-A13D-A4490CA7B55F}" type="presParOf" srcId="{C0B03E55-4CAE-5241-85D5-75C5D955EFCB}" destId="{78C1F727-6379-404E-8338-C3F59DFA9394}" srcOrd="0" destOrd="0" presId="urn:microsoft.com/office/officeart/2005/8/layout/orgChart1"/>
    <dgm:cxn modelId="{AD61DD0B-85B9-5147-9343-0A721566739B}" type="presParOf" srcId="{78C1F727-6379-404E-8338-C3F59DFA9394}" destId="{B1BFA454-BC34-5849-B189-17E0C2008EE0}" srcOrd="0" destOrd="0" presId="urn:microsoft.com/office/officeart/2005/8/layout/orgChart1"/>
    <dgm:cxn modelId="{854E71C6-63C7-974B-BE1E-CA9934F4F605}" type="presParOf" srcId="{B1BFA454-BC34-5849-B189-17E0C2008EE0}" destId="{33D3C0B1-71FE-9948-AF01-4668FDFCE286}" srcOrd="0" destOrd="0" presId="urn:microsoft.com/office/officeart/2005/8/layout/orgChart1"/>
    <dgm:cxn modelId="{66673B79-081F-AE4A-B494-4C9CBEC55EE5}" type="presParOf" srcId="{B1BFA454-BC34-5849-B189-17E0C2008EE0}" destId="{D27FB0D0-A6AD-4943-BF07-79482CB7C8E1}" srcOrd="1" destOrd="0" presId="urn:microsoft.com/office/officeart/2005/8/layout/orgChart1"/>
    <dgm:cxn modelId="{6C494C76-C6EF-C44F-82CE-DFFEFBFFB8D4}" type="presParOf" srcId="{78C1F727-6379-404E-8338-C3F59DFA9394}" destId="{B4AA3134-C73E-A645-A87B-DFD35003701F}" srcOrd="1" destOrd="0" presId="urn:microsoft.com/office/officeart/2005/8/layout/orgChart1"/>
    <dgm:cxn modelId="{9B20A7A5-0D39-4842-8101-F5935678AEB7}" type="presParOf" srcId="{B4AA3134-C73E-A645-A87B-DFD35003701F}" destId="{49D675CC-4109-044C-8C29-AD865FC3B108}" srcOrd="0" destOrd="0" presId="urn:microsoft.com/office/officeart/2005/8/layout/orgChart1"/>
    <dgm:cxn modelId="{0E3546FA-A5D5-754F-9333-4A0AEFCCBCC3}" type="presParOf" srcId="{B4AA3134-C73E-A645-A87B-DFD35003701F}" destId="{992AD832-DA3C-DE4C-901B-98E968B4632A}" srcOrd="1" destOrd="0" presId="urn:microsoft.com/office/officeart/2005/8/layout/orgChart1"/>
    <dgm:cxn modelId="{F0B8E175-58B1-3C4D-A8D6-46E45442B3F2}" type="presParOf" srcId="{992AD832-DA3C-DE4C-901B-98E968B4632A}" destId="{020E5CF7-9F46-8746-B868-7C8F4079E5BF}" srcOrd="0" destOrd="0" presId="urn:microsoft.com/office/officeart/2005/8/layout/orgChart1"/>
    <dgm:cxn modelId="{26CE56BC-FCE7-8D46-B020-54CAB60ABB2C}" type="presParOf" srcId="{020E5CF7-9F46-8746-B868-7C8F4079E5BF}" destId="{3E232BC3-AAA7-164B-A62B-E7C43248B86F}" srcOrd="0" destOrd="0" presId="urn:microsoft.com/office/officeart/2005/8/layout/orgChart1"/>
    <dgm:cxn modelId="{30838D36-608C-C24D-A21B-F9758CEA5D5F}" type="presParOf" srcId="{020E5CF7-9F46-8746-B868-7C8F4079E5BF}" destId="{554743EF-2948-334F-A514-705EDC98A0DE}" srcOrd="1" destOrd="0" presId="urn:microsoft.com/office/officeart/2005/8/layout/orgChart1"/>
    <dgm:cxn modelId="{9DF702CA-54ED-A347-B557-FCF5250C7898}" type="presParOf" srcId="{992AD832-DA3C-DE4C-901B-98E968B4632A}" destId="{F985B06E-3AD4-2A4F-A368-9BCD7983E4F7}" srcOrd="1" destOrd="0" presId="urn:microsoft.com/office/officeart/2005/8/layout/orgChart1"/>
    <dgm:cxn modelId="{2185AF69-C0BC-134F-A763-38189E55F546}" type="presParOf" srcId="{992AD832-DA3C-DE4C-901B-98E968B4632A}" destId="{E4D816C7-15E3-8741-85E3-E230A145ACEF}" srcOrd="2" destOrd="0" presId="urn:microsoft.com/office/officeart/2005/8/layout/orgChart1"/>
    <dgm:cxn modelId="{63CFD487-3203-E043-AD1F-772611857EB7}" type="presParOf" srcId="{B4AA3134-C73E-A645-A87B-DFD35003701F}" destId="{12BC38C2-0388-C947-95AA-4EB91DB86451}" srcOrd="2" destOrd="0" presId="urn:microsoft.com/office/officeart/2005/8/layout/orgChart1"/>
    <dgm:cxn modelId="{A19EE34B-E3DA-3B43-BA35-A7496065CE86}" type="presParOf" srcId="{B4AA3134-C73E-A645-A87B-DFD35003701F}" destId="{A9BE075C-777C-314B-81DB-1C2B4BA2D071}" srcOrd="3" destOrd="0" presId="urn:microsoft.com/office/officeart/2005/8/layout/orgChart1"/>
    <dgm:cxn modelId="{F4DC1851-3609-2446-A17B-C6FCFC561A3B}" type="presParOf" srcId="{A9BE075C-777C-314B-81DB-1C2B4BA2D071}" destId="{9EED3630-DAA8-3F40-AC4E-94FE2537258A}" srcOrd="0" destOrd="0" presId="urn:microsoft.com/office/officeart/2005/8/layout/orgChart1"/>
    <dgm:cxn modelId="{FF386623-D772-D64E-8D14-4FA11BC1644A}" type="presParOf" srcId="{9EED3630-DAA8-3F40-AC4E-94FE2537258A}" destId="{2F4159DF-998A-6648-912D-218BE3BCF1AB}" srcOrd="0" destOrd="0" presId="urn:microsoft.com/office/officeart/2005/8/layout/orgChart1"/>
    <dgm:cxn modelId="{D8076047-B78C-6644-B989-C6D798CC7EF1}" type="presParOf" srcId="{9EED3630-DAA8-3F40-AC4E-94FE2537258A}" destId="{6664B0C3-B883-4745-8A65-8F5ED6196DE9}" srcOrd="1" destOrd="0" presId="urn:microsoft.com/office/officeart/2005/8/layout/orgChart1"/>
    <dgm:cxn modelId="{E16FC822-EDAB-DC48-9E52-0C6317C45934}" type="presParOf" srcId="{A9BE075C-777C-314B-81DB-1C2B4BA2D071}" destId="{B0F60788-7672-DB4F-8584-D95B2D5D81B2}" srcOrd="1" destOrd="0" presId="urn:microsoft.com/office/officeart/2005/8/layout/orgChart1"/>
    <dgm:cxn modelId="{01B14163-3F14-4B4E-9AF8-8582FC1C91C6}" type="presParOf" srcId="{A9BE075C-777C-314B-81DB-1C2B4BA2D071}" destId="{6B641F95-372F-B849-AB02-8D9E2A3A2E97}" srcOrd="2" destOrd="0" presId="urn:microsoft.com/office/officeart/2005/8/layout/orgChart1"/>
    <dgm:cxn modelId="{C69D2E37-0068-F347-BF26-DF62C60E6B5D}" type="presParOf" srcId="{B4AA3134-C73E-A645-A87B-DFD35003701F}" destId="{C8C1EF9E-DD60-FF42-B2AA-FB98263CC9F0}" srcOrd="4" destOrd="0" presId="urn:microsoft.com/office/officeart/2005/8/layout/orgChart1"/>
    <dgm:cxn modelId="{AC3A5CB0-6E09-F646-89DA-BDF2F42E4349}" type="presParOf" srcId="{B4AA3134-C73E-A645-A87B-DFD35003701F}" destId="{6146A4A3-6860-4344-9EAF-E5C337088E06}" srcOrd="5" destOrd="0" presId="urn:microsoft.com/office/officeart/2005/8/layout/orgChart1"/>
    <dgm:cxn modelId="{A926850C-CD97-164B-933E-88E18135AA31}" type="presParOf" srcId="{6146A4A3-6860-4344-9EAF-E5C337088E06}" destId="{B29F034C-F60B-2840-8165-6FCFFD06A7F3}" srcOrd="0" destOrd="0" presId="urn:microsoft.com/office/officeart/2005/8/layout/orgChart1"/>
    <dgm:cxn modelId="{2DEF52E8-2B18-6C42-BE59-9B3A4C35275E}" type="presParOf" srcId="{B29F034C-F60B-2840-8165-6FCFFD06A7F3}" destId="{369F3F59-CAD3-0F4A-8B98-0079E456150D}" srcOrd="0" destOrd="0" presId="urn:microsoft.com/office/officeart/2005/8/layout/orgChart1"/>
    <dgm:cxn modelId="{6465CA90-001E-F04E-9E2F-ECDE7B37BD69}" type="presParOf" srcId="{B29F034C-F60B-2840-8165-6FCFFD06A7F3}" destId="{8E3AF5EC-FDCB-1443-89D7-C60E331A8E40}" srcOrd="1" destOrd="0" presId="urn:microsoft.com/office/officeart/2005/8/layout/orgChart1"/>
    <dgm:cxn modelId="{CA463A04-3380-E14B-8DAE-9D15F5360433}" type="presParOf" srcId="{6146A4A3-6860-4344-9EAF-E5C337088E06}" destId="{AE39C428-375B-C943-B6B7-09877BF3DF3B}" srcOrd="1" destOrd="0" presId="urn:microsoft.com/office/officeart/2005/8/layout/orgChart1"/>
    <dgm:cxn modelId="{AEAB5C8B-00E1-FC4E-A0F4-F29C03C6816F}" type="presParOf" srcId="{6146A4A3-6860-4344-9EAF-E5C337088E06}" destId="{0D6370CA-F01C-E24C-A7B6-4ACE5344A3B5}" srcOrd="2" destOrd="0" presId="urn:microsoft.com/office/officeart/2005/8/layout/orgChart1"/>
    <dgm:cxn modelId="{38D4AAC3-A9B9-C144-85A8-0FDA3CF9E90F}" type="presParOf" srcId="{B4AA3134-C73E-A645-A87B-DFD35003701F}" destId="{0419073D-B1D6-5A45-AB3C-9902A38F1E16}" srcOrd="6" destOrd="0" presId="urn:microsoft.com/office/officeart/2005/8/layout/orgChart1"/>
    <dgm:cxn modelId="{F71E7988-E47D-FE47-960A-33DA451F7B4F}" type="presParOf" srcId="{B4AA3134-C73E-A645-A87B-DFD35003701F}" destId="{8A42E6B1-71A3-DC4E-914C-6F31FED772F0}" srcOrd="7" destOrd="0" presId="urn:microsoft.com/office/officeart/2005/8/layout/orgChart1"/>
    <dgm:cxn modelId="{4D6BEBC4-2D19-7640-AE80-118C97F148D2}" type="presParOf" srcId="{8A42E6B1-71A3-DC4E-914C-6F31FED772F0}" destId="{5B1C42E8-824F-7C40-97AF-AA046EA0D530}" srcOrd="0" destOrd="0" presId="urn:microsoft.com/office/officeart/2005/8/layout/orgChart1"/>
    <dgm:cxn modelId="{9AF27D89-BC27-4248-8A04-593D4095435E}" type="presParOf" srcId="{5B1C42E8-824F-7C40-97AF-AA046EA0D530}" destId="{C69493D4-9B59-6043-80C9-DE6468EA00D4}" srcOrd="0" destOrd="0" presId="urn:microsoft.com/office/officeart/2005/8/layout/orgChart1"/>
    <dgm:cxn modelId="{B68FE09A-F1FC-D94D-9AB4-27740503921B}" type="presParOf" srcId="{5B1C42E8-824F-7C40-97AF-AA046EA0D530}" destId="{E4B0B384-1661-2545-BA3B-C8361E979325}" srcOrd="1" destOrd="0" presId="urn:microsoft.com/office/officeart/2005/8/layout/orgChart1"/>
    <dgm:cxn modelId="{C2173CD1-8DAE-DD43-B9D9-507CBCE756BD}" type="presParOf" srcId="{8A42E6B1-71A3-DC4E-914C-6F31FED772F0}" destId="{2D656408-5173-2041-842A-BED1ACB609E0}" srcOrd="1" destOrd="0" presId="urn:microsoft.com/office/officeart/2005/8/layout/orgChart1"/>
    <dgm:cxn modelId="{BD3F753C-18E8-534A-B5C3-F6DF6CA6A9F0}" type="presParOf" srcId="{8A42E6B1-71A3-DC4E-914C-6F31FED772F0}" destId="{8431A2AC-A1CC-3E48-A68E-A0EF2EFCBA56}" srcOrd="2" destOrd="0" presId="urn:microsoft.com/office/officeart/2005/8/layout/orgChart1"/>
    <dgm:cxn modelId="{FAE37281-9420-3746-BAB7-865D7FF58278}" type="presParOf" srcId="{B4AA3134-C73E-A645-A87B-DFD35003701F}" destId="{2930797D-CA30-D049-B7BA-B9D18BEAE531}" srcOrd="8" destOrd="0" presId="urn:microsoft.com/office/officeart/2005/8/layout/orgChart1"/>
    <dgm:cxn modelId="{2E9FE415-56C7-6C4B-823A-E2B3092FE8CC}" type="presParOf" srcId="{B4AA3134-C73E-A645-A87B-DFD35003701F}" destId="{B9782DC6-24C3-2E4F-AFA2-BEB58D4350E6}" srcOrd="9" destOrd="0" presId="urn:microsoft.com/office/officeart/2005/8/layout/orgChart1"/>
    <dgm:cxn modelId="{5A96E9B2-AE1C-6141-8218-59148226DA61}" type="presParOf" srcId="{B9782DC6-24C3-2E4F-AFA2-BEB58D4350E6}" destId="{00B19982-7C16-144F-BA9D-BD5665055807}" srcOrd="0" destOrd="0" presId="urn:microsoft.com/office/officeart/2005/8/layout/orgChart1"/>
    <dgm:cxn modelId="{27BA1F2D-2762-0E48-9285-060EF0EAB822}" type="presParOf" srcId="{00B19982-7C16-144F-BA9D-BD5665055807}" destId="{66EC43B5-DEA7-4649-A434-DC1726991E2E}" srcOrd="0" destOrd="0" presId="urn:microsoft.com/office/officeart/2005/8/layout/orgChart1"/>
    <dgm:cxn modelId="{CFBBE94E-BD7C-5347-BCB9-36F26615CFC3}" type="presParOf" srcId="{00B19982-7C16-144F-BA9D-BD5665055807}" destId="{8753D52C-7B99-F64F-AD68-A2DD0C7EF7E4}" srcOrd="1" destOrd="0" presId="urn:microsoft.com/office/officeart/2005/8/layout/orgChart1"/>
    <dgm:cxn modelId="{6085C492-47D2-5546-A46F-3F22931256A8}" type="presParOf" srcId="{B9782DC6-24C3-2E4F-AFA2-BEB58D4350E6}" destId="{8BABAA98-7E79-7B44-9207-A77813ED1DC6}" srcOrd="1" destOrd="0" presId="urn:microsoft.com/office/officeart/2005/8/layout/orgChart1"/>
    <dgm:cxn modelId="{3DB7A103-6582-A54C-9E47-C5590DA78425}" type="presParOf" srcId="{B9782DC6-24C3-2E4F-AFA2-BEB58D4350E6}" destId="{F2BF8ECF-C9FE-1346-957A-3BCC4B2D6F2A}" srcOrd="2" destOrd="0" presId="urn:microsoft.com/office/officeart/2005/8/layout/orgChart1"/>
    <dgm:cxn modelId="{40FC5ED4-888E-AD45-993D-63095ADA4302}" type="presParOf" srcId="{B4AA3134-C73E-A645-A87B-DFD35003701F}" destId="{0267C71D-D59C-2442-9106-3FE307BD9A8A}" srcOrd="10" destOrd="0" presId="urn:microsoft.com/office/officeart/2005/8/layout/orgChart1"/>
    <dgm:cxn modelId="{8A73F291-6EB7-274C-9063-A04B05CA5EB8}" type="presParOf" srcId="{B4AA3134-C73E-A645-A87B-DFD35003701F}" destId="{075343FD-51D3-2342-8F51-AADC7ED18AD2}" srcOrd="11" destOrd="0" presId="urn:microsoft.com/office/officeart/2005/8/layout/orgChart1"/>
    <dgm:cxn modelId="{83DB4C03-99F4-F44A-9D91-6725D62DEB98}" type="presParOf" srcId="{075343FD-51D3-2342-8F51-AADC7ED18AD2}" destId="{CADC3012-7BB6-7446-9C3D-D5AB3ABA4705}" srcOrd="0" destOrd="0" presId="urn:microsoft.com/office/officeart/2005/8/layout/orgChart1"/>
    <dgm:cxn modelId="{6530BFFF-DB71-1A41-BCAC-F5BBB70C6153}" type="presParOf" srcId="{CADC3012-7BB6-7446-9C3D-D5AB3ABA4705}" destId="{F0B5F518-A3E1-9E47-A846-5E74CF69EE3D}" srcOrd="0" destOrd="0" presId="urn:microsoft.com/office/officeart/2005/8/layout/orgChart1"/>
    <dgm:cxn modelId="{80CA89DF-E1ED-C441-A627-4CAFC4D92F32}" type="presParOf" srcId="{CADC3012-7BB6-7446-9C3D-D5AB3ABA4705}" destId="{D7E586B2-315C-2949-857A-7DF4409D5A3C}" srcOrd="1" destOrd="0" presId="urn:microsoft.com/office/officeart/2005/8/layout/orgChart1"/>
    <dgm:cxn modelId="{AA327D02-D078-F040-A3CA-D1C0F4D84D80}" type="presParOf" srcId="{075343FD-51D3-2342-8F51-AADC7ED18AD2}" destId="{1888A107-F902-9B4D-902F-5F2D9D30C016}" srcOrd="1" destOrd="0" presId="urn:microsoft.com/office/officeart/2005/8/layout/orgChart1"/>
    <dgm:cxn modelId="{601AD6D9-5242-3B40-88B1-7067CB68CA1D}" type="presParOf" srcId="{075343FD-51D3-2342-8F51-AADC7ED18AD2}" destId="{71B7449E-58A9-794F-A3E0-FECC59EB2172}" srcOrd="2" destOrd="0" presId="urn:microsoft.com/office/officeart/2005/8/layout/orgChart1"/>
    <dgm:cxn modelId="{63FB6FB6-891F-F741-B595-29C842593B15}" type="presParOf" srcId="{B4AA3134-C73E-A645-A87B-DFD35003701F}" destId="{CF0CA136-F26C-C54B-983D-C4AB5F36377B}" srcOrd="12" destOrd="0" presId="urn:microsoft.com/office/officeart/2005/8/layout/orgChart1"/>
    <dgm:cxn modelId="{6925243E-86CA-554D-B6A2-B1D249454CD9}" type="presParOf" srcId="{B4AA3134-C73E-A645-A87B-DFD35003701F}" destId="{D4BCEA95-42D9-5841-88AD-3897A4D5A031}" srcOrd="13" destOrd="0" presId="urn:microsoft.com/office/officeart/2005/8/layout/orgChart1"/>
    <dgm:cxn modelId="{0144BADE-303F-F54C-8810-116B8C602B7E}" type="presParOf" srcId="{D4BCEA95-42D9-5841-88AD-3897A4D5A031}" destId="{75F38607-771E-EA45-9BC4-B6B8281CBEF5}" srcOrd="0" destOrd="0" presId="urn:microsoft.com/office/officeart/2005/8/layout/orgChart1"/>
    <dgm:cxn modelId="{B65C055F-4275-C04A-99DA-EF4EFD344879}" type="presParOf" srcId="{75F38607-771E-EA45-9BC4-B6B8281CBEF5}" destId="{7F02A34B-3730-0B4F-A596-0EFA9251ACDD}" srcOrd="0" destOrd="0" presId="urn:microsoft.com/office/officeart/2005/8/layout/orgChart1"/>
    <dgm:cxn modelId="{EEB69514-3A29-BD47-8E35-06B1A890C893}" type="presParOf" srcId="{75F38607-771E-EA45-9BC4-B6B8281CBEF5}" destId="{B7E62906-88EC-964F-849E-29290BC5EEDE}" srcOrd="1" destOrd="0" presId="urn:microsoft.com/office/officeart/2005/8/layout/orgChart1"/>
    <dgm:cxn modelId="{46E0B98C-7C60-0949-A5EC-73F0719AD678}" type="presParOf" srcId="{D4BCEA95-42D9-5841-88AD-3897A4D5A031}" destId="{0AF7CADA-E1B2-4A47-B744-B7D3FE896CFD}" srcOrd="1" destOrd="0" presId="urn:microsoft.com/office/officeart/2005/8/layout/orgChart1"/>
    <dgm:cxn modelId="{659F78C1-2693-954C-A08C-0CA416EDEDA1}" type="presParOf" srcId="{D4BCEA95-42D9-5841-88AD-3897A4D5A031}" destId="{80FAA0AD-1969-3B45-BA42-7ABCC9995AD0}" srcOrd="2" destOrd="0" presId="urn:microsoft.com/office/officeart/2005/8/layout/orgChart1"/>
    <dgm:cxn modelId="{3B08750B-D3B3-FD42-8F0A-DAAAA45D0DD8}" type="presParOf" srcId="{B4AA3134-C73E-A645-A87B-DFD35003701F}" destId="{C1436D0E-87F3-8F4E-A08E-B496E384F6C3}" srcOrd="14" destOrd="0" presId="urn:microsoft.com/office/officeart/2005/8/layout/orgChart1"/>
    <dgm:cxn modelId="{F7956114-B286-904D-9E12-F6EBF345013A}" type="presParOf" srcId="{B4AA3134-C73E-A645-A87B-DFD35003701F}" destId="{B372B3DD-33ED-8449-A37F-BAC286E70011}" srcOrd="15" destOrd="0" presId="urn:microsoft.com/office/officeart/2005/8/layout/orgChart1"/>
    <dgm:cxn modelId="{45E8A0D3-3290-D244-ACA5-4F637058C43A}" type="presParOf" srcId="{B372B3DD-33ED-8449-A37F-BAC286E70011}" destId="{7D3F90C9-6EC9-7146-861F-072AAA5FAECF}" srcOrd="0" destOrd="0" presId="urn:microsoft.com/office/officeart/2005/8/layout/orgChart1"/>
    <dgm:cxn modelId="{CD944FE7-E215-CC41-9678-9B2FB9807660}" type="presParOf" srcId="{7D3F90C9-6EC9-7146-861F-072AAA5FAECF}" destId="{D2F5F9F1-4210-9549-84F5-419FF059DCFD}" srcOrd="0" destOrd="0" presId="urn:microsoft.com/office/officeart/2005/8/layout/orgChart1"/>
    <dgm:cxn modelId="{5B572CE7-2FF9-2744-B135-415EAA0AFCA3}" type="presParOf" srcId="{7D3F90C9-6EC9-7146-861F-072AAA5FAECF}" destId="{A78CD21B-E27F-584D-8526-2AE37AB9493C}" srcOrd="1" destOrd="0" presId="urn:microsoft.com/office/officeart/2005/8/layout/orgChart1"/>
    <dgm:cxn modelId="{041DC569-3901-8942-BD90-C06F58785EAA}" type="presParOf" srcId="{B372B3DD-33ED-8449-A37F-BAC286E70011}" destId="{6612F25E-9814-E74D-902D-4928E4968DAF}" srcOrd="1" destOrd="0" presId="urn:microsoft.com/office/officeart/2005/8/layout/orgChart1"/>
    <dgm:cxn modelId="{6AE8E1B1-2D8A-344A-9D3D-BC3BE6C7EA84}" type="presParOf" srcId="{B372B3DD-33ED-8449-A37F-BAC286E70011}" destId="{8C7B0878-EA47-424C-8C8C-3D00B1CA8C6F}" srcOrd="2" destOrd="0" presId="urn:microsoft.com/office/officeart/2005/8/layout/orgChart1"/>
    <dgm:cxn modelId="{672A66A6-607B-0445-A0A6-87084A8F57C3}" type="presParOf" srcId="{78C1F727-6379-404E-8338-C3F59DFA9394}" destId="{41C3B8E0-6B98-2E42-9FDA-48607E3B0DF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36D0E-87F3-8F4E-A08E-B496E384F6C3}">
      <dsp:nvSpPr>
        <dsp:cNvPr id="0" name=""/>
        <dsp:cNvSpPr/>
      </dsp:nvSpPr>
      <dsp:spPr>
        <a:xfrm>
          <a:off x="2751527" y="851639"/>
          <a:ext cx="2460840" cy="122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12"/>
              </a:lnTo>
              <a:lnTo>
                <a:pt x="2460840" y="61012"/>
              </a:lnTo>
              <a:lnTo>
                <a:pt x="2460840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CA136-F26C-C54B-983D-C4AB5F36377B}">
      <dsp:nvSpPr>
        <dsp:cNvPr id="0" name=""/>
        <dsp:cNvSpPr/>
      </dsp:nvSpPr>
      <dsp:spPr>
        <a:xfrm>
          <a:off x="2751527" y="851639"/>
          <a:ext cx="1757743" cy="122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12"/>
              </a:lnTo>
              <a:lnTo>
                <a:pt x="1757743" y="61012"/>
              </a:lnTo>
              <a:lnTo>
                <a:pt x="1757743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67C71D-D59C-2442-9106-3FE307BD9A8A}">
      <dsp:nvSpPr>
        <dsp:cNvPr id="0" name=""/>
        <dsp:cNvSpPr/>
      </dsp:nvSpPr>
      <dsp:spPr>
        <a:xfrm>
          <a:off x="2751527" y="851639"/>
          <a:ext cx="1054646" cy="122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12"/>
              </a:lnTo>
              <a:lnTo>
                <a:pt x="1054646" y="61012"/>
              </a:lnTo>
              <a:lnTo>
                <a:pt x="1054646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30797D-CA30-D049-B7BA-B9D18BEAE531}">
      <dsp:nvSpPr>
        <dsp:cNvPr id="0" name=""/>
        <dsp:cNvSpPr/>
      </dsp:nvSpPr>
      <dsp:spPr>
        <a:xfrm>
          <a:off x="2751527" y="851639"/>
          <a:ext cx="351548" cy="122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12"/>
              </a:lnTo>
              <a:lnTo>
                <a:pt x="351548" y="61012"/>
              </a:lnTo>
              <a:lnTo>
                <a:pt x="351548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19073D-B1D6-5A45-AB3C-9902A38F1E16}">
      <dsp:nvSpPr>
        <dsp:cNvPr id="0" name=""/>
        <dsp:cNvSpPr/>
      </dsp:nvSpPr>
      <dsp:spPr>
        <a:xfrm>
          <a:off x="2399979" y="851639"/>
          <a:ext cx="351548" cy="122025"/>
        </a:xfrm>
        <a:custGeom>
          <a:avLst/>
          <a:gdLst/>
          <a:ahLst/>
          <a:cxnLst/>
          <a:rect l="0" t="0" r="0" b="0"/>
          <a:pathLst>
            <a:path>
              <a:moveTo>
                <a:pt x="351548" y="0"/>
              </a:moveTo>
              <a:lnTo>
                <a:pt x="351548" y="61012"/>
              </a:lnTo>
              <a:lnTo>
                <a:pt x="0" y="61012"/>
              </a:lnTo>
              <a:lnTo>
                <a:pt x="0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C1EF9E-DD60-FF42-B2AA-FB98263CC9F0}">
      <dsp:nvSpPr>
        <dsp:cNvPr id="0" name=""/>
        <dsp:cNvSpPr/>
      </dsp:nvSpPr>
      <dsp:spPr>
        <a:xfrm>
          <a:off x="1696881" y="851639"/>
          <a:ext cx="1054646" cy="122025"/>
        </a:xfrm>
        <a:custGeom>
          <a:avLst/>
          <a:gdLst/>
          <a:ahLst/>
          <a:cxnLst/>
          <a:rect l="0" t="0" r="0" b="0"/>
          <a:pathLst>
            <a:path>
              <a:moveTo>
                <a:pt x="1054646" y="0"/>
              </a:moveTo>
              <a:lnTo>
                <a:pt x="1054646" y="61012"/>
              </a:lnTo>
              <a:lnTo>
                <a:pt x="0" y="61012"/>
              </a:lnTo>
              <a:lnTo>
                <a:pt x="0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C38C2-0388-C947-95AA-4EB91DB86451}">
      <dsp:nvSpPr>
        <dsp:cNvPr id="0" name=""/>
        <dsp:cNvSpPr/>
      </dsp:nvSpPr>
      <dsp:spPr>
        <a:xfrm>
          <a:off x="993784" y="851639"/>
          <a:ext cx="1757743" cy="122025"/>
        </a:xfrm>
        <a:custGeom>
          <a:avLst/>
          <a:gdLst/>
          <a:ahLst/>
          <a:cxnLst/>
          <a:rect l="0" t="0" r="0" b="0"/>
          <a:pathLst>
            <a:path>
              <a:moveTo>
                <a:pt x="1757743" y="0"/>
              </a:moveTo>
              <a:lnTo>
                <a:pt x="1757743" y="61012"/>
              </a:lnTo>
              <a:lnTo>
                <a:pt x="0" y="61012"/>
              </a:lnTo>
              <a:lnTo>
                <a:pt x="0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D675CC-4109-044C-8C29-AD865FC3B108}">
      <dsp:nvSpPr>
        <dsp:cNvPr id="0" name=""/>
        <dsp:cNvSpPr/>
      </dsp:nvSpPr>
      <dsp:spPr>
        <a:xfrm>
          <a:off x="290687" y="851639"/>
          <a:ext cx="2460840" cy="122025"/>
        </a:xfrm>
        <a:custGeom>
          <a:avLst/>
          <a:gdLst/>
          <a:ahLst/>
          <a:cxnLst/>
          <a:rect l="0" t="0" r="0" b="0"/>
          <a:pathLst>
            <a:path>
              <a:moveTo>
                <a:pt x="2460840" y="0"/>
              </a:moveTo>
              <a:lnTo>
                <a:pt x="2460840" y="61012"/>
              </a:lnTo>
              <a:lnTo>
                <a:pt x="0" y="61012"/>
              </a:lnTo>
              <a:lnTo>
                <a:pt x="0" y="1220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D3C0B1-71FE-9948-AF01-4668FDFCE286}">
      <dsp:nvSpPr>
        <dsp:cNvPr id="0" name=""/>
        <dsp:cNvSpPr/>
      </dsp:nvSpPr>
      <dsp:spPr>
        <a:xfrm>
          <a:off x="2460991" y="561103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err="1" smtClean="0"/>
            <a:t>Europe</a:t>
          </a:r>
          <a:endParaRPr lang="sv-SE" sz="600" kern="1200" dirty="0"/>
        </a:p>
      </dsp:txBody>
      <dsp:txXfrm>
        <a:off x="2460991" y="561103"/>
        <a:ext cx="581072" cy="290536"/>
      </dsp:txXfrm>
    </dsp:sp>
    <dsp:sp modelId="{3E232BC3-AAA7-164B-A62B-E7C43248B86F}">
      <dsp:nvSpPr>
        <dsp:cNvPr id="0" name=""/>
        <dsp:cNvSpPr/>
      </dsp:nvSpPr>
      <dsp:spPr>
        <a:xfrm>
          <a:off x="151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smtClean="0"/>
            <a:t>DACH</a:t>
          </a:r>
          <a:endParaRPr lang="sv-SE" sz="600" kern="1200" dirty="0"/>
        </a:p>
      </dsp:txBody>
      <dsp:txXfrm>
        <a:off x="151" y="973664"/>
        <a:ext cx="581072" cy="290536"/>
      </dsp:txXfrm>
    </dsp:sp>
    <dsp:sp modelId="{2F4159DF-998A-6648-912D-218BE3BCF1AB}">
      <dsp:nvSpPr>
        <dsp:cNvPr id="0" name=""/>
        <dsp:cNvSpPr/>
      </dsp:nvSpPr>
      <dsp:spPr>
        <a:xfrm>
          <a:off x="703248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smtClean="0"/>
            <a:t>UK &amp; </a:t>
          </a:r>
          <a:r>
            <a:rPr lang="sv-SE" sz="600" kern="1200" dirty="0" err="1" smtClean="0"/>
            <a:t>Ireland</a:t>
          </a:r>
          <a:endParaRPr lang="sv-SE" sz="600" kern="1200" dirty="0"/>
        </a:p>
      </dsp:txBody>
      <dsp:txXfrm>
        <a:off x="703248" y="973664"/>
        <a:ext cx="581072" cy="290536"/>
      </dsp:txXfrm>
    </dsp:sp>
    <dsp:sp modelId="{369F3F59-CAD3-0F4A-8B98-0079E456150D}">
      <dsp:nvSpPr>
        <dsp:cNvPr id="0" name=""/>
        <dsp:cNvSpPr/>
      </dsp:nvSpPr>
      <dsp:spPr>
        <a:xfrm>
          <a:off x="1406345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smtClean="0"/>
            <a:t>BNLX</a:t>
          </a:r>
          <a:endParaRPr lang="sv-SE" sz="600" kern="1200" dirty="0"/>
        </a:p>
      </dsp:txBody>
      <dsp:txXfrm>
        <a:off x="1406345" y="973664"/>
        <a:ext cx="581072" cy="290536"/>
      </dsp:txXfrm>
    </dsp:sp>
    <dsp:sp modelId="{C69493D4-9B59-6043-80C9-DE6468EA00D4}">
      <dsp:nvSpPr>
        <dsp:cNvPr id="0" name=""/>
        <dsp:cNvSpPr/>
      </dsp:nvSpPr>
      <dsp:spPr>
        <a:xfrm>
          <a:off x="2109443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smtClean="0"/>
            <a:t>Nordic</a:t>
          </a:r>
          <a:endParaRPr lang="sv-SE" sz="600" kern="1200" dirty="0"/>
        </a:p>
      </dsp:txBody>
      <dsp:txXfrm>
        <a:off x="2109443" y="973664"/>
        <a:ext cx="581072" cy="290536"/>
      </dsp:txXfrm>
    </dsp:sp>
    <dsp:sp modelId="{66EC43B5-DEA7-4649-A434-DC1726991E2E}">
      <dsp:nvSpPr>
        <dsp:cNvPr id="0" name=""/>
        <dsp:cNvSpPr/>
      </dsp:nvSpPr>
      <dsp:spPr>
        <a:xfrm>
          <a:off x="2812540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err="1" smtClean="0"/>
            <a:t>France</a:t>
          </a:r>
          <a:r>
            <a:rPr lang="sv-SE" sz="600" kern="1200" dirty="0" smtClean="0"/>
            <a:t> &amp; Iberia</a:t>
          </a:r>
          <a:endParaRPr lang="sv-SE" sz="600" kern="1200" dirty="0"/>
        </a:p>
      </dsp:txBody>
      <dsp:txXfrm>
        <a:off x="2812540" y="973664"/>
        <a:ext cx="581072" cy="290536"/>
      </dsp:txXfrm>
    </dsp:sp>
    <dsp:sp modelId="{F0B5F518-A3E1-9E47-A846-5E74CF69EE3D}">
      <dsp:nvSpPr>
        <dsp:cNvPr id="0" name=""/>
        <dsp:cNvSpPr/>
      </dsp:nvSpPr>
      <dsp:spPr>
        <a:xfrm>
          <a:off x="3515637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err="1" smtClean="0"/>
            <a:t>Italy</a:t>
          </a:r>
          <a:r>
            <a:rPr lang="sv-SE" sz="600" kern="1200" dirty="0" smtClean="0"/>
            <a:t> &amp;</a:t>
          </a:r>
          <a:r>
            <a:rPr lang="sv-SE" sz="600" kern="1200" baseline="0" dirty="0" smtClean="0"/>
            <a:t> </a:t>
          </a:r>
          <a:r>
            <a:rPr lang="sv-SE" sz="600" kern="1200" baseline="0" dirty="0" err="1" smtClean="0"/>
            <a:t>Greece</a:t>
          </a:r>
          <a:endParaRPr lang="sv-SE" sz="600" kern="1200" dirty="0"/>
        </a:p>
      </dsp:txBody>
      <dsp:txXfrm>
        <a:off x="3515637" y="973664"/>
        <a:ext cx="581072" cy="290536"/>
      </dsp:txXfrm>
    </dsp:sp>
    <dsp:sp modelId="{7F02A34B-3730-0B4F-A596-0EFA9251ACDD}">
      <dsp:nvSpPr>
        <dsp:cNvPr id="0" name=""/>
        <dsp:cNvSpPr/>
      </dsp:nvSpPr>
      <dsp:spPr>
        <a:xfrm>
          <a:off x="4218735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err="1" smtClean="0"/>
            <a:t>Russia</a:t>
          </a:r>
          <a:r>
            <a:rPr lang="sv-SE" sz="600" kern="1200" baseline="0" dirty="0" smtClean="0"/>
            <a:t> &amp; CIS</a:t>
          </a:r>
          <a:endParaRPr lang="sv-SE" sz="600" kern="1200" dirty="0"/>
        </a:p>
      </dsp:txBody>
      <dsp:txXfrm>
        <a:off x="4218735" y="973664"/>
        <a:ext cx="581072" cy="290536"/>
      </dsp:txXfrm>
    </dsp:sp>
    <dsp:sp modelId="{D2F5F9F1-4210-9549-84F5-419FF059DCFD}">
      <dsp:nvSpPr>
        <dsp:cNvPr id="0" name=""/>
        <dsp:cNvSpPr/>
      </dsp:nvSpPr>
      <dsp:spPr>
        <a:xfrm>
          <a:off x="4921832" y="973664"/>
          <a:ext cx="581072" cy="2905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29999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50800" dist="15875" dir="5400000" rotWithShape="0">
            <a:srgbClr val="000000">
              <a:alpha val="6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600" kern="1200" dirty="0" smtClean="0"/>
            <a:t>CEE (</a:t>
          </a:r>
          <a:r>
            <a:rPr lang="sv-SE" sz="600" kern="1200" dirty="0" err="1" smtClean="0"/>
            <a:t>incl</a:t>
          </a:r>
          <a:r>
            <a:rPr lang="sv-SE" sz="600" kern="1200" baseline="0" dirty="0" smtClean="0"/>
            <a:t> </a:t>
          </a:r>
          <a:r>
            <a:rPr lang="sv-SE" sz="600" kern="1200" baseline="0" dirty="0" err="1" smtClean="0"/>
            <a:t>Poland</a:t>
          </a:r>
          <a:r>
            <a:rPr lang="sv-SE" sz="600" kern="1200" baseline="0" dirty="0" smtClean="0"/>
            <a:t> &amp; </a:t>
          </a:r>
          <a:r>
            <a:rPr lang="sv-SE" sz="600" kern="1200" baseline="0" dirty="0" err="1" smtClean="0"/>
            <a:t>Hungary</a:t>
          </a:r>
          <a:r>
            <a:rPr lang="sv-SE" sz="600" kern="1200" baseline="0" dirty="0" smtClean="0"/>
            <a:t>)</a:t>
          </a:r>
          <a:endParaRPr lang="sv-SE" sz="600" kern="1200" dirty="0"/>
        </a:p>
      </dsp:txBody>
      <dsp:txXfrm>
        <a:off x="4921832" y="973664"/>
        <a:ext cx="581072" cy="290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4362922"/>
      </p:ext>
    </p:extLst>
  </p:cSld>
  <p:clrMap bg1="dk1" tx1="lt1" bg2="dk2" tx2="lt2" accent1="accent1" accent2="accent2" accent3="accent3" accent4="accent4" accent5="accent5" accent6="accent6" hlink="hlink" folHlink="folHlink"/>
  <p:notesStyle>
    <a:lvl1pPr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1pPr>
    <a:lvl2pPr indent="2286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2pPr>
    <a:lvl3pPr indent="4572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3pPr>
    <a:lvl4pPr indent="6858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4pPr>
    <a:lvl5pPr indent="9144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5pPr>
    <a:lvl6pPr indent="11430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6pPr>
    <a:lvl7pPr indent="13716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7pPr>
    <a:lvl8pPr indent="16002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8pPr>
    <a:lvl9pPr indent="1828800" defTabSz="457200" latinLnBrk="0">
      <a:defRPr sz="1200">
        <a:solidFill>
          <a:srgbClr val="FFFFFF"/>
        </a:solidFill>
        <a:latin typeface="+mn-lt"/>
        <a:ea typeface="+mn-ea"/>
        <a:cs typeface="+mn-cs"/>
        <a:sym typeface="Corbe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-6843" y="2059011"/>
            <a:ext cx="12195668" cy="18288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365758" y="2166364"/>
            <a:ext cx="11471566" cy="1739348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 sz="6000" spc="150"/>
            </a:lvl1pPr>
          </a:lstStyle>
          <a:p>
            <a:r>
              <a:t>Titeltekst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1524000" y="3996249"/>
            <a:ext cx="9144000" cy="1309256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2000"/>
            </a:lvl1pPr>
            <a:lvl2pPr marL="0" indent="457200" algn="ctr">
              <a:buClrTx/>
              <a:buSzTx/>
              <a:buFontTx/>
              <a:buNone/>
              <a:defRPr sz="2000"/>
            </a:lvl2pPr>
            <a:lvl3pPr marL="0" indent="914400" algn="ctr">
              <a:buClrTx/>
              <a:buSzTx/>
              <a:buFontTx/>
              <a:buNone/>
              <a:defRPr sz="2000"/>
            </a:lvl3pPr>
            <a:lvl4pPr marL="0" indent="1371600" algn="ctr">
              <a:buClrTx/>
              <a:buSzTx/>
              <a:buFontTx/>
              <a:buNone/>
              <a:defRPr sz="2000"/>
            </a:lvl4pPr>
            <a:lvl5pPr marL="0" indent="1828800" algn="ctr">
              <a:buClrTx/>
              <a:buSzTx/>
              <a:buFontTx/>
              <a:buNone/>
              <a:defRPr sz="20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oud met bijschrift 0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96" name="Shape 96"/>
          <p:cNvSpPr>
            <a:spLocks noGrp="1"/>
          </p:cNvSpPr>
          <p:nvPr>
            <p:ph type="body" sz="half" idx="1"/>
          </p:nvPr>
        </p:nvSpPr>
        <p:spPr>
          <a:xfrm>
            <a:off x="1207008" y="2120053"/>
            <a:ext cx="6126480" cy="41148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437605" indent="-209005">
              <a:defRPr sz="3200"/>
            </a:lvl2pPr>
            <a:lvl3pPr marL="701040" indent="-243840">
              <a:defRPr sz="3200"/>
            </a:lvl3pPr>
            <a:lvl4pPr marL="978408" indent="-292608">
              <a:defRPr sz="3200"/>
            </a:lvl4pPr>
            <a:lvl5pPr marL="1207008" indent="-292608">
              <a:defRPr sz="32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97" name="Shape 97"/>
          <p:cNvSpPr>
            <a:spLocks noGrp="1"/>
          </p:cNvSpPr>
          <p:nvPr>
            <p:ph type="body" sz="quarter" idx="13"/>
          </p:nvPr>
        </p:nvSpPr>
        <p:spPr>
          <a:xfrm>
            <a:off x="7789023" y="2147485"/>
            <a:ext cx="3200401" cy="343232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ClrTx/>
              <a:buSzTx/>
              <a:buFontTx/>
              <a:buNone/>
              <a:defRPr sz="1800"/>
            </a:pPr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pic" sz="half" idx="13"/>
          </p:nvPr>
        </p:nvSpPr>
        <p:spPr>
          <a:xfrm>
            <a:off x="1280160" y="2211494"/>
            <a:ext cx="6126480" cy="393192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7" name="Shape 107"/>
          <p:cNvSpPr>
            <a:spLocks noGrp="1"/>
          </p:cNvSpPr>
          <p:nvPr>
            <p:ph type="body" sz="quarter" idx="1"/>
          </p:nvPr>
        </p:nvSpPr>
        <p:spPr>
          <a:xfrm>
            <a:off x="7790688" y="2150621"/>
            <a:ext cx="3200401" cy="342900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5000"/>
              </a:lnSpc>
              <a:buClrTx/>
              <a:buSzTx/>
              <a:buFontTx/>
              <a:buNone/>
              <a:defRPr sz="1800"/>
            </a:lvl1pPr>
            <a:lvl2pPr marL="0" indent="457200">
              <a:lnSpc>
                <a:spcPct val="95000"/>
              </a:lnSpc>
              <a:buClrTx/>
              <a:buSzTx/>
              <a:buFontTx/>
              <a:buNone/>
              <a:defRPr sz="1800"/>
            </a:lvl2pPr>
            <a:lvl3pPr marL="0" indent="914400">
              <a:lnSpc>
                <a:spcPct val="95000"/>
              </a:lnSpc>
              <a:buClrTx/>
              <a:buSzTx/>
              <a:buFontTx/>
              <a:buNone/>
              <a:defRPr sz="1800"/>
            </a:lvl3pPr>
            <a:lvl4pPr marL="0" indent="1371600">
              <a:lnSpc>
                <a:spcPct val="95000"/>
              </a:lnSpc>
              <a:buClrTx/>
              <a:buSzTx/>
              <a:buFontTx/>
              <a:buNone/>
              <a:defRPr sz="1800"/>
            </a:lvl4pPr>
            <a:lvl5pPr marL="0" indent="1828800">
              <a:lnSpc>
                <a:spcPct val="95000"/>
              </a:lnSpc>
              <a:buClrTx/>
              <a:buSzTx/>
              <a:buFontTx/>
              <a:buNone/>
              <a:defRPr sz="18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117" name="Shape 1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9019312" y="0"/>
            <a:ext cx="2743201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9160623" y="274638"/>
            <a:ext cx="2402381" cy="5897563"/>
          </a:xfrm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838199" y="274638"/>
            <a:ext cx="7973291" cy="5897563"/>
          </a:xfrm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xfrm>
            <a:off x="8073048" y="6470796"/>
            <a:ext cx="256541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ek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-6843" y="2059011"/>
            <a:ext cx="12195668" cy="1828801"/>
          </a:xfrm>
          <a:prstGeom prst="rect">
            <a:avLst/>
          </a:prstGeom>
          <a:solidFill>
            <a:srgbClr val="099BDD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833191" y="2208878"/>
            <a:ext cx="10515601" cy="16764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80000"/>
              </a:lnSpc>
              <a:defRPr sz="6000" spc="150">
                <a:solidFill>
                  <a:srgbClr val="FFFFFF"/>
                </a:solidFill>
              </a:defRPr>
            </a:lvl1pPr>
          </a:lstStyle>
          <a:p>
            <a:r>
              <a:t>Titeltekst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sz="quarter" idx="1"/>
          </p:nvPr>
        </p:nvSpPr>
        <p:spPr>
          <a:xfrm>
            <a:off x="833191" y="4010333"/>
            <a:ext cx="10515601" cy="1174640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 sz="2000">
                <a:solidFill>
                  <a:srgbClr val="099BDD"/>
                </a:solidFill>
              </a:defRPr>
            </a:lvl1pPr>
            <a:lvl2pPr marL="0" indent="457200" algn="ctr">
              <a:buClrTx/>
              <a:buSzTx/>
              <a:buFontTx/>
              <a:buNone/>
              <a:defRPr sz="2000">
                <a:solidFill>
                  <a:srgbClr val="099BDD"/>
                </a:solidFill>
              </a:defRPr>
            </a:lvl2pPr>
            <a:lvl3pPr marL="0" indent="914400" algn="ctr">
              <a:buClrTx/>
              <a:buSzTx/>
              <a:buFontTx/>
              <a:buNone/>
              <a:defRPr sz="2000">
                <a:solidFill>
                  <a:srgbClr val="099BDD"/>
                </a:solidFill>
              </a:defRPr>
            </a:lvl3pPr>
            <a:lvl4pPr marL="0" indent="1371600" algn="ctr">
              <a:buClrTx/>
              <a:buSzTx/>
              <a:buFontTx/>
              <a:buNone/>
              <a:defRPr sz="2000">
                <a:solidFill>
                  <a:srgbClr val="099BDD"/>
                </a:solidFill>
              </a:defRPr>
            </a:lvl4pPr>
            <a:lvl5pPr marL="0" indent="1828800" algn="ctr">
              <a:buClrTx/>
              <a:buSzTx/>
              <a:buFontTx/>
              <a:buNone/>
              <a:defRPr sz="2000">
                <a:solidFill>
                  <a:srgbClr val="099BDD"/>
                </a:solidFill>
              </a:defRPr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99BD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sz="half" idx="1"/>
          </p:nvPr>
        </p:nvSpPr>
        <p:spPr>
          <a:xfrm>
            <a:off x="1205343" y="2011679"/>
            <a:ext cx="4754881" cy="4206242"/>
          </a:xfrm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xfrm>
            <a:off x="1207008" y="1913470"/>
            <a:ext cx="4754880" cy="743095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FontTx/>
              <a:buNone/>
              <a:defRPr sz="2100"/>
            </a:lvl1pPr>
            <a:lvl2pPr marL="0" indent="457200">
              <a:buClrTx/>
              <a:buSzTx/>
              <a:buFontTx/>
              <a:buNone/>
              <a:defRPr sz="2100"/>
            </a:lvl2pPr>
            <a:lvl3pPr marL="0" indent="914400">
              <a:buClrTx/>
              <a:buSzTx/>
              <a:buFontTx/>
              <a:buNone/>
              <a:defRPr sz="2100"/>
            </a:lvl3pPr>
            <a:lvl4pPr marL="0" indent="1371600">
              <a:buClrTx/>
              <a:buSzTx/>
              <a:buFontTx/>
              <a:buNone/>
              <a:defRPr sz="2100"/>
            </a:lvl4pPr>
            <a:lvl5pPr marL="0" indent="1828800">
              <a:buClrTx/>
              <a:buSzTx/>
              <a:buFontTx/>
              <a:buNone/>
              <a:defRPr sz="21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2" name="Shape 52"/>
          <p:cNvSpPr>
            <a:spLocks noGrp="1"/>
          </p:cNvSpPr>
          <p:nvPr>
            <p:ph type="body" sz="quarter" idx="13"/>
          </p:nvPr>
        </p:nvSpPr>
        <p:spPr>
          <a:xfrm>
            <a:off x="6231230" y="1913470"/>
            <a:ext cx="4754881" cy="743095"/>
          </a:xfrm>
          <a:prstGeom prst="rect">
            <a:avLst/>
          </a:prstGeom>
        </p:spPr>
        <p:txBody>
          <a:bodyPr anchor="ctr"/>
          <a:lstStyle/>
          <a:p>
            <a:pPr marL="0" indent="0">
              <a:buClrTx/>
              <a:buSzTx/>
              <a:buFontTx/>
              <a:buNone/>
              <a:defRPr sz="2100"/>
            </a:pPr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gelijking 0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sz="quarter" idx="1"/>
          </p:nvPr>
        </p:nvSpPr>
        <p:spPr>
          <a:xfrm>
            <a:off x="1207008" y="1913470"/>
            <a:ext cx="4754880" cy="743095"/>
          </a:xfrm>
          <a:prstGeom prst="rect">
            <a:avLst/>
          </a:prstGeom>
        </p:spPr>
        <p:txBody>
          <a:bodyPr anchor="ctr"/>
          <a:lstStyle>
            <a:lvl1pPr marL="0" indent="0">
              <a:buClrTx/>
              <a:buSzTx/>
              <a:buFontTx/>
              <a:buNone/>
              <a:defRPr sz="2100"/>
            </a:lvl1pPr>
            <a:lvl2pPr marL="0" indent="457200">
              <a:buClrTx/>
              <a:buSzTx/>
              <a:buFontTx/>
              <a:buNone/>
              <a:defRPr sz="2100"/>
            </a:lvl2pPr>
            <a:lvl3pPr marL="0" indent="914400">
              <a:buClrTx/>
              <a:buSzTx/>
              <a:buFontTx/>
              <a:buNone/>
              <a:defRPr sz="2100"/>
            </a:lvl3pPr>
            <a:lvl4pPr marL="0" indent="1371600">
              <a:buClrTx/>
              <a:buSzTx/>
              <a:buFontTx/>
              <a:buNone/>
              <a:defRPr sz="2100"/>
            </a:lvl4pPr>
            <a:lvl5pPr marL="0" indent="1828800">
              <a:buClrTx/>
              <a:buSzTx/>
              <a:buFontTx/>
              <a:buNone/>
              <a:defRPr sz="21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sz="quarter" idx="13"/>
          </p:nvPr>
        </p:nvSpPr>
        <p:spPr>
          <a:xfrm>
            <a:off x="6231230" y="1913470"/>
            <a:ext cx="4754881" cy="743095"/>
          </a:xfrm>
          <a:prstGeom prst="rect">
            <a:avLst/>
          </a:prstGeom>
        </p:spPr>
        <p:txBody>
          <a:bodyPr anchor="ctr"/>
          <a:lstStyle/>
          <a:p>
            <a:pPr marL="0" indent="0">
              <a:buClrTx/>
              <a:buSzTx/>
              <a:buFontTx/>
              <a:buNone/>
              <a:defRPr sz="2100"/>
            </a:pPr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  <p:sp>
        <p:nvSpPr>
          <p:cNvPr id="86" name="Shape 86"/>
          <p:cNvSpPr>
            <a:spLocks noGrp="1"/>
          </p:cNvSpPr>
          <p:nvPr>
            <p:ph type="body" sz="half" idx="1"/>
          </p:nvPr>
        </p:nvSpPr>
        <p:spPr>
          <a:xfrm>
            <a:off x="1207008" y="2120053"/>
            <a:ext cx="6126480" cy="41148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437605" indent="-209005">
              <a:defRPr sz="3200"/>
            </a:lvl2pPr>
            <a:lvl3pPr marL="701040" indent="-243840">
              <a:defRPr sz="3200"/>
            </a:lvl3pPr>
            <a:lvl4pPr marL="978408" indent="-292608">
              <a:defRPr sz="3200"/>
            </a:lvl4pPr>
            <a:lvl5pPr marL="1207008" indent="-292608">
              <a:defRPr sz="32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87" name="Shape 87"/>
          <p:cNvSpPr>
            <a:spLocks noGrp="1"/>
          </p:cNvSpPr>
          <p:nvPr>
            <p:ph type="body" sz="quarter" idx="13"/>
          </p:nvPr>
        </p:nvSpPr>
        <p:spPr>
          <a:xfrm>
            <a:off x="7789023" y="2147485"/>
            <a:ext cx="3200401" cy="343232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5000"/>
              </a:lnSpc>
              <a:buClrTx/>
              <a:buSzTx/>
              <a:buFontTx/>
              <a:buNone/>
              <a:defRPr sz="1800"/>
            </a:pPr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9B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482" y="176109"/>
            <a:ext cx="12188954" cy="164591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202919" y="284175"/>
            <a:ext cx="9784081" cy="1508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Titeltekst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202919" y="2011679"/>
            <a:ext cx="9784081" cy="4206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256541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1pPr>
      <a:lvl2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2pPr>
      <a:lvl3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3pPr>
      <a:lvl4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4pPr>
      <a:lvl5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5pPr>
      <a:lvl6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6pPr>
      <a:lvl7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7pPr>
      <a:lvl8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8pPr>
      <a:lvl9pPr marL="0" marR="0" indent="0" algn="l" defTabSz="914400" rtl="0" latinLnBrk="0">
        <a:lnSpc>
          <a:spcPct val="85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0" baseline="0">
          <a:ln>
            <a:noFill/>
          </a:ln>
          <a:solidFill>
            <a:srgbClr val="099BDD"/>
          </a:solidFill>
          <a:uFillTx/>
          <a:latin typeface="+mn-lt"/>
          <a:ea typeface="+mn-ea"/>
          <a:cs typeface="+mn-cs"/>
          <a:sym typeface="Corbel"/>
        </a:defRPr>
      </a:lvl9pPr>
    </p:titleStyle>
    <p:bodyStyle>
      <a:lvl1pPr marL="182879" marR="0" indent="-182879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1pPr>
      <a:lvl2pPr marL="429768" marR="0" indent="-201167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2pPr>
      <a:lvl3pPr marL="680720" marR="0" indent="-223520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3pPr>
      <a:lvl4pPr marL="937260" marR="0" indent="-251460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4pPr>
      <a:lvl5pPr marL="1165860" marR="0" indent="-251460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5pPr>
      <a:lvl6pPr marL="1370324" marR="0" indent="-314325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6pPr>
      <a:lvl7pPr marL="1557524" marR="0" indent="-314325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7pPr>
      <a:lvl8pPr marL="1714724" marR="0" indent="-314325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8pPr>
      <a:lvl9pPr marL="1891925" marR="0" indent="-314325" algn="l" defTabSz="914400" rtl="0" latinLnBrk="0">
        <a:lnSpc>
          <a:spcPct val="90000"/>
        </a:lnSpc>
        <a:spcBef>
          <a:spcPts val="1200"/>
        </a:spcBef>
        <a:spcAft>
          <a:spcPts val="0"/>
        </a:spcAft>
        <a:buClr>
          <a:srgbClr val="FFFFFF"/>
        </a:buClr>
        <a:buSzPct val="100000"/>
        <a:buFont typeface="Wingdings"/>
        <a:buChar char="▪"/>
        <a:tabLst/>
        <a:defRPr sz="22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Corbel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1pPr>
      <a:lvl2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2pPr>
      <a:lvl3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3pPr>
      <a:lvl4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4pPr>
      <a:lvl5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5pPr>
      <a:lvl6pPr marL="0" marR="0" indent="22860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6pPr>
      <a:lvl7pPr marL="0" marR="0" indent="2743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7pPr>
      <a:lvl8pPr marL="0" marR="0" indent="3200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8pPr>
      <a:lvl9pPr marL="0" marR="0" indent="3657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rbe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openxmlformats.org/officeDocument/2006/relationships/image" Target="../media/image9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ctrTitle"/>
          </p:nvPr>
        </p:nvSpPr>
        <p:spPr>
          <a:xfrm>
            <a:off x="304799" y="3013166"/>
            <a:ext cx="11471565" cy="18288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defRPr sz="4400" spc="100"/>
            </a:pPr>
            <a:r>
              <a:rPr dirty="0"/>
              <a:t/>
            </a:r>
            <a:br>
              <a:rPr dirty="0"/>
            </a:br>
            <a:r>
              <a:rPr sz="3200" dirty="0"/>
              <a:t>enables you to focus on what you are great at</a:t>
            </a:r>
          </a:p>
        </p:txBody>
      </p:sp>
      <p:sp>
        <p:nvSpPr>
          <p:cNvPr id="137" name="Shape 137"/>
          <p:cNvSpPr>
            <a:spLocks noGrp="1"/>
          </p:cNvSpPr>
          <p:nvPr>
            <p:ph type="subTitle" sz="quarter" idx="1"/>
          </p:nvPr>
        </p:nvSpPr>
        <p:spPr>
          <a:xfrm>
            <a:off x="1524000" y="3996249"/>
            <a:ext cx="9144000" cy="927445"/>
          </a:xfrm>
          <a:prstGeom prst="rect">
            <a:avLst/>
          </a:prstGeom>
          <a:solidFill>
            <a:srgbClr val="099BDD"/>
          </a:solidFill>
        </p:spPr>
        <p:txBody>
          <a:bodyPr/>
          <a:lstStyle/>
          <a:p>
            <a:r>
              <a:t>connecting your product to a large spectrum of channels &amp; consumers</a:t>
            </a:r>
          </a:p>
          <a:p>
            <a:r>
              <a:t>through end-2-end international route to market service!</a:t>
            </a:r>
          </a:p>
        </p:txBody>
      </p:sp>
      <p:sp>
        <p:nvSpPr>
          <p:cNvPr id="138" name="Shape 138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3" name="TextBox 2"/>
          <p:cNvSpPr txBox="1"/>
          <p:nvPr/>
        </p:nvSpPr>
        <p:spPr>
          <a:xfrm>
            <a:off x="246216" y="2212963"/>
            <a:ext cx="11530148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nl-NL" sz="44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nl-NL" sz="4400" dirty="0">
                <a:solidFill>
                  <a:schemeClr val="bg1">
                    <a:lumMod val="50000"/>
                  </a:schemeClr>
                </a:solidFill>
              </a:rPr>
              <a:t>mart</a:t>
            </a:r>
            <a:r>
              <a:rPr lang="nl-NL" sz="4400" b="1" dirty="0">
                <a:solidFill>
                  <a:schemeClr val="bg1">
                    <a:lumMod val="50000"/>
                  </a:schemeClr>
                </a:solidFill>
              </a:rPr>
              <a:t>RTM</a:t>
            </a:r>
            <a:r>
              <a:rPr lang="nl-NL" sz="4400" dirty="0">
                <a:solidFill>
                  <a:schemeClr val="bg1">
                    <a:lumMod val="50000"/>
                  </a:schemeClr>
                </a:solidFill>
              </a:rPr>
              <a:t>.com</a:t>
            </a:r>
            <a:endParaRPr kumimoji="0" lang="en-GB" sz="4400" b="0" i="0" u="none" strike="noStrike" cap="none" spc="0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FillTx/>
              <a:sym typeface="Corbel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title"/>
          </p:nvPr>
        </p:nvSpPr>
        <p:spPr>
          <a:xfrm>
            <a:off x="727272" y="941056"/>
            <a:ext cx="10199080" cy="17364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2800" dirty="0"/>
              <a:t>Built with Swedish logic, Dutch trade sense and German precision</a:t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sz="2800" dirty="0"/>
          </a:p>
        </p:txBody>
      </p:sp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6" name="Shape 166"/>
          <p:cNvSpPr>
            <a:spLocks noGrp="1"/>
          </p:cNvSpPr>
          <p:nvPr>
            <p:ph type="body" sz="half" idx="1"/>
          </p:nvPr>
        </p:nvSpPr>
        <p:spPr>
          <a:xfrm>
            <a:off x="1036667" y="3039844"/>
            <a:ext cx="6126481" cy="3158665"/>
          </a:xfrm>
          <a:prstGeom prst="rect">
            <a:avLst/>
          </a:prstGeom>
          <a:solidFill>
            <a:srgbClr val="099BDD"/>
          </a:solidFill>
        </p:spPr>
        <p:txBody>
          <a:bodyPr/>
          <a:lstStyle/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F</a:t>
            </a:r>
            <a:r>
              <a:rPr dirty="0" err="1" smtClean="0"/>
              <a:t>ull</a:t>
            </a:r>
            <a:r>
              <a:rPr dirty="0" smtClean="0"/>
              <a:t> </a:t>
            </a:r>
            <a:r>
              <a:rPr dirty="0"/>
              <a:t>commercial extension for your company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dirty="0" smtClean="0"/>
              <a:t>All </a:t>
            </a:r>
            <a:r>
              <a:rPr dirty="0"/>
              <a:t>distribution tasks and warehousing provided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dirty="0" smtClean="0"/>
              <a:t>Proven </a:t>
            </a:r>
            <a:r>
              <a:rPr dirty="0"/>
              <a:t>RTM’s to all major retailers and e-tailers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dirty="0" smtClean="0"/>
              <a:t>Extensive </a:t>
            </a:r>
            <a:r>
              <a:rPr dirty="0"/>
              <a:t>channel experience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dirty="0" smtClean="0"/>
              <a:t>Large </a:t>
            </a:r>
            <a:r>
              <a:rPr dirty="0"/>
              <a:t>international network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dirty="0" smtClean="0"/>
              <a:t>Many </a:t>
            </a:r>
            <a:r>
              <a:rPr dirty="0"/>
              <a:t>successful product launches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dirty="0" smtClean="0"/>
              <a:t>Commercial </a:t>
            </a:r>
            <a:r>
              <a:rPr dirty="0"/>
              <a:t>activities commission based</a:t>
            </a:r>
          </a:p>
        </p:txBody>
      </p:sp>
      <p:sp>
        <p:nvSpPr>
          <p:cNvPr id="7" name="Shape 167"/>
          <p:cNvSpPr>
            <a:spLocks noGrp="1"/>
          </p:cNvSpPr>
          <p:nvPr>
            <p:ph type="body" idx="13"/>
          </p:nvPr>
        </p:nvSpPr>
        <p:spPr>
          <a:xfrm>
            <a:off x="7464567" y="5381896"/>
            <a:ext cx="4402977" cy="816613"/>
          </a:xfrm>
          <a:prstGeom prst="rect">
            <a:avLst/>
          </a:prstGeom>
          <a:solidFill>
            <a:srgbClr val="099BDD"/>
          </a:solidFill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</a:t>
            </a:r>
            <a:r>
              <a:rPr dirty="0" smtClean="0"/>
              <a:t>Founded </a:t>
            </a:r>
            <a:r>
              <a:rPr dirty="0"/>
              <a:t>in the </a:t>
            </a:r>
            <a:r>
              <a:rPr dirty="0" smtClean="0"/>
              <a:t>Netherlands</a:t>
            </a:r>
            <a:endParaRPr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</a:t>
            </a:r>
            <a:r>
              <a:rPr dirty="0" smtClean="0"/>
              <a:t>Ready </a:t>
            </a:r>
            <a:r>
              <a:rPr dirty="0"/>
              <a:t>to conquer EMEA for you.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237" y="1047613"/>
            <a:ext cx="10276115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kumimoji="0" lang="en-GB" sz="2800" b="0" i="0" u="none" strike="noStrike" cap="none" spc="0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sym typeface="Corbel"/>
              </a:rPr>
              <a:t>WHY CONNECT TO</a:t>
            </a:r>
            <a:r>
              <a:rPr kumimoji="0" lang="en-GB" sz="2800" b="0" i="0" u="none" strike="noStrike" cap="none" spc="0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sym typeface="Corbel"/>
              </a:rPr>
              <a:t> </a:t>
            </a:r>
            <a:r>
              <a:rPr lang="nl-NL" sz="2800" b="1" dirty="0" smtClean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nl-NL" sz="2800" dirty="0" smtClean="0">
                <a:solidFill>
                  <a:schemeClr val="bg1">
                    <a:lumMod val="50000"/>
                  </a:schemeClr>
                </a:solidFill>
              </a:rPr>
              <a:t>mart</a:t>
            </a:r>
            <a:r>
              <a:rPr lang="nl-NL" sz="2800" b="1" dirty="0" smtClean="0">
                <a:solidFill>
                  <a:schemeClr val="bg1">
                    <a:lumMod val="50000"/>
                  </a:schemeClr>
                </a:solidFill>
              </a:rPr>
              <a:t>RTM</a:t>
            </a:r>
            <a:r>
              <a:rPr lang="nl-NL" sz="2800" dirty="0" smtClean="0">
                <a:solidFill>
                  <a:schemeClr val="bg1">
                    <a:lumMod val="50000"/>
                  </a:schemeClr>
                </a:solidFill>
              </a:rPr>
              <a:t>.com TODAY ?</a:t>
            </a:r>
            <a:endParaRPr kumimoji="0" lang="en-GB" sz="2800" b="0" i="0" u="none" strike="noStrike" cap="none" spc="0" normalizeH="0" baseline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FillTx/>
              <a:sym typeface="Corbe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 animBg="1" advAuto="0"/>
      <p:bldP spid="7" grpId="0" build="p" bldLvl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body" sz="quarter" idx="1"/>
          </p:nvPr>
        </p:nvSpPr>
        <p:spPr>
          <a:xfrm>
            <a:off x="1207008" y="2656565"/>
            <a:ext cx="4754880" cy="2379670"/>
          </a:xfrm>
          <a:prstGeom prst="rect">
            <a:avLst/>
          </a:prstGeom>
          <a:solidFill>
            <a:srgbClr val="099BDD"/>
          </a:solidFill>
        </p:spPr>
        <p:txBody>
          <a:bodyPr anchor="t">
            <a:normAutofit lnSpcReduction="10000"/>
          </a:bodyPr>
          <a:lstStyle/>
          <a:p>
            <a:pPr>
              <a:defRPr sz="2200"/>
            </a:pPr>
            <a:r>
              <a:rPr dirty="0"/>
              <a:t>“Building your own commercial operation as a young and innovative company will slow down the traction and awareness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product </a:t>
            </a:r>
            <a:r>
              <a:rPr dirty="0" smtClean="0"/>
              <a:t>at </a:t>
            </a:r>
            <a:r>
              <a:rPr dirty="0"/>
              <a:t>a moment when you need it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dirty="0" smtClean="0"/>
              <a:t>most</a:t>
            </a:r>
            <a:r>
              <a:rPr dirty="0"/>
              <a:t>.”</a:t>
            </a:r>
          </a:p>
          <a:p>
            <a:pPr>
              <a:defRPr sz="2200"/>
            </a:pPr>
            <a:endParaRPr dirty="0"/>
          </a:p>
          <a:p>
            <a:pPr algn="r">
              <a:defRPr sz="2200" i="1"/>
            </a:pPr>
            <a:r>
              <a:rPr dirty="0"/>
              <a:t>Harry Klein</a:t>
            </a:r>
          </a:p>
        </p:txBody>
      </p:sp>
      <p:sp>
        <p:nvSpPr>
          <p:cNvPr id="141" name="Shape 141"/>
          <p:cNvSpPr/>
          <p:nvPr/>
        </p:nvSpPr>
        <p:spPr>
          <a:xfrm>
            <a:off x="6231230" y="2656564"/>
            <a:ext cx="4754881" cy="2379671"/>
          </a:xfrm>
          <a:prstGeom prst="rect">
            <a:avLst/>
          </a:prstGeom>
          <a:solidFill>
            <a:srgbClr val="099BD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defTabSz="914400">
              <a:lnSpc>
                <a:spcPct val="81000"/>
              </a:lnSpc>
              <a:spcBef>
                <a:spcPts val="1200"/>
              </a:spcBef>
              <a:defRPr sz="2200">
                <a:solidFill>
                  <a:srgbClr val="FFFFFF"/>
                </a:solidFill>
              </a:defRPr>
            </a:pPr>
            <a:r>
              <a:rPr dirty="0"/>
              <a:t>Our end-2-end service will bring new and innovative products to an international market through a proven RTM network.</a:t>
            </a:r>
          </a:p>
          <a:p>
            <a:pPr defTabSz="914400">
              <a:lnSpc>
                <a:spcPct val="81000"/>
              </a:lnSpc>
              <a:spcBef>
                <a:spcPts val="1200"/>
              </a:spcBef>
              <a:defRPr sz="2200">
                <a:solidFill>
                  <a:srgbClr val="FFFFFF"/>
                </a:solidFill>
              </a:defRPr>
            </a:pPr>
            <a:r>
              <a:rPr dirty="0"/>
              <a:t> We do this fast, reliable and cost efficient. </a:t>
            </a:r>
            <a:br>
              <a:rPr dirty="0"/>
            </a:br>
            <a:r>
              <a:rPr lang="nl-NL" dirty="0" smtClean="0"/>
              <a:t>				</a:t>
            </a:r>
            <a:r>
              <a:rPr i="1" dirty="0" smtClean="0"/>
              <a:t>Try </a:t>
            </a:r>
            <a:r>
              <a:rPr i="1" dirty="0"/>
              <a:t>us!</a:t>
            </a:r>
          </a:p>
        </p:txBody>
      </p:sp>
      <p:sp>
        <p:nvSpPr>
          <p:cNvPr id="142" name="Shape 142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1353787"/>
            <a:ext cx="12192000" cy="438199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50800" dist="15875" dir="5400000" rotWithShape="0">
              <a:srgbClr val="000000">
                <a:alpha val="6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2C2C2C"/>
              </a:solidFill>
              <a:effectLst/>
              <a:uFillTx/>
              <a:latin typeface="+mn-lt"/>
              <a:ea typeface="+mn-ea"/>
              <a:cs typeface="+mn-cs"/>
              <a:sym typeface="Corbel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4" y="1735282"/>
            <a:ext cx="119761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5567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1207008" y="2120053"/>
            <a:ext cx="6126480" cy="2508218"/>
          </a:xfrm>
          <a:prstGeom prst="rect">
            <a:avLst/>
          </a:prstGeom>
          <a:solidFill>
            <a:srgbClr val="099BDD"/>
          </a:solidFill>
        </p:spPr>
        <p:txBody>
          <a:bodyPr>
            <a:normAutofit fontScale="92500"/>
          </a:bodyPr>
          <a:lstStyle/>
          <a:p>
            <a:pPr marL="0" indent="0" defTabSz="868680">
              <a:spcBef>
                <a:spcPts val="1100"/>
              </a:spcBef>
              <a:buSzTx/>
              <a:buNone/>
              <a:defRPr sz="2090"/>
            </a:pPr>
            <a:r>
              <a:t>Highly experienced international sales &amp; marketing network:</a:t>
            </a:r>
          </a:p>
          <a:p>
            <a:pPr marL="325754" indent="-325754" defTabSz="868680">
              <a:spcBef>
                <a:spcPts val="1100"/>
              </a:spcBef>
              <a:buFont typeface="Arial"/>
              <a:buChar char="•"/>
              <a:defRPr sz="2090"/>
            </a:pPr>
            <a:r>
              <a:t>All agents have &gt;15 years (consumer) channel experience</a:t>
            </a:r>
          </a:p>
          <a:p>
            <a:pPr marL="325754" indent="-325754" defTabSz="868680">
              <a:spcBef>
                <a:spcPts val="1100"/>
              </a:spcBef>
              <a:buFont typeface="Arial"/>
              <a:buChar char="•"/>
              <a:defRPr sz="2090"/>
            </a:pPr>
            <a:r>
              <a:t>Servicing all major consumer resellers in EMEA &amp; USA</a:t>
            </a:r>
          </a:p>
          <a:p>
            <a:pPr marL="325754" indent="-325754" defTabSz="868680">
              <a:spcBef>
                <a:spcPts val="1100"/>
              </a:spcBef>
              <a:buFont typeface="Arial"/>
              <a:buChar char="•"/>
              <a:defRPr sz="2090"/>
            </a:pPr>
            <a:r>
              <a:t>Management 100% involved in all commercial operations</a:t>
            </a:r>
          </a:p>
        </p:txBody>
      </p:sp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1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08117" y="2846641"/>
            <a:ext cx="19694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dirty="0" smtClean="0">
                <a:solidFill>
                  <a:prstClr val="white">
                    <a:lumMod val="65000"/>
                  </a:prstClr>
                </a:solidFill>
                <a:latin typeface="Calibri Light" panose="020F0302020204030204"/>
              </a:rPr>
              <a:t>Every competence matter</a:t>
            </a:r>
            <a:endParaRPr lang="en-GB" sz="1350" dirty="0">
              <a:solidFill>
                <a:prstClr val="white">
                  <a:lumMod val="65000"/>
                </a:prstClr>
              </a:solidFill>
              <a:latin typeface="Calibri Light" panose="020F0302020204030204"/>
            </a:endParaRP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1705604198"/>
              </p:ext>
            </p:extLst>
          </p:nvPr>
        </p:nvGraphicFramePr>
        <p:xfrm>
          <a:off x="591903" y="3042450"/>
          <a:ext cx="5503056" cy="182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" name="Shape 316" descr="Skärmavbild 2016-06-11 kl. 15.42.54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1986" y="4609584"/>
            <a:ext cx="1467749" cy="531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322" descr="Skärmavbild 2016-06-11 kl. 14.23.20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76101" y="4609584"/>
            <a:ext cx="1455259" cy="531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334" descr="Skärmavbild 2016-06-11 kl. 14.25.31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67726" y="4605862"/>
            <a:ext cx="1314490" cy="523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340" descr="Skärmavbild 2016-06-11 kl. 14.20.12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71986" y="5405162"/>
            <a:ext cx="1406196" cy="502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346" descr="Skärmavbild 2016-06-11 kl. 15.51.59.pn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986139" y="5350447"/>
            <a:ext cx="1545221" cy="55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52" descr="Skärmavbild 2016-06-13 kl. 09.26.58.pn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826820" y="5345275"/>
            <a:ext cx="1355396" cy="562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58" descr="Skärmavbild 2016-06-11 kl. 15.48.35.png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71986" y="6061807"/>
            <a:ext cx="1406196" cy="514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436" descr="Skärmavbild 2016-06-11 kl. 15.37.52.png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986139" y="6061807"/>
            <a:ext cx="1545221" cy="53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28" descr="Skärmavbild 2016-06-11 kl. 14.18.15.png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826820" y="6070605"/>
            <a:ext cx="1355396" cy="5257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Group 34"/>
          <p:cNvGrpSpPr/>
          <p:nvPr/>
        </p:nvGrpSpPr>
        <p:grpSpPr>
          <a:xfrm>
            <a:off x="9961763" y="-77013"/>
            <a:ext cx="2050473" cy="1869950"/>
            <a:chOff x="7411435" y="3168331"/>
            <a:chExt cx="2835217" cy="2488030"/>
          </a:xfrm>
        </p:grpSpPr>
        <p:grpSp>
          <p:nvGrpSpPr>
            <p:cNvPr id="36" name="Group 35"/>
            <p:cNvGrpSpPr/>
            <p:nvPr/>
          </p:nvGrpSpPr>
          <p:grpSpPr>
            <a:xfrm>
              <a:off x="7411435" y="4167158"/>
              <a:ext cx="2651860" cy="1489203"/>
              <a:chOff x="5682017" y="2374479"/>
              <a:chExt cx="5195888" cy="3679825"/>
            </a:xfrm>
          </p:grpSpPr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5761392" y="3709567"/>
                <a:ext cx="5037138" cy="2270125"/>
              </a:xfrm>
              <a:custGeom>
                <a:avLst/>
                <a:gdLst>
                  <a:gd name="T0" fmla="*/ 1317 w 1341"/>
                  <a:gd name="T1" fmla="*/ 5 h 604"/>
                  <a:gd name="T2" fmla="*/ 1289 w 1341"/>
                  <a:gd name="T3" fmla="*/ 4 h 604"/>
                  <a:gd name="T4" fmla="*/ 1266 w 1341"/>
                  <a:gd name="T5" fmla="*/ 19 h 604"/>
                  <a:gd name="T6" fmla="*/ 590 w 1341"/>
                  <a:gd name="T7" fmla="*/ 515 h 604"/>
                  <a:gd name="T8" fmla="*/ 579 w 1341"/>
                  <a:gd name="T9" fmla="*/ 517 h 604"/>
                  <a:gd name="T10" fmla="*/ 24 w 1341"/>
                  <a:gd name="T11" fmla="*/ 210 h 604"/>
                  <a:gd name="T12" fmla="*/ 15 w 1341"/>
                  <a:gd name="T13" fmla="*/ 260 h 604"/>
                  <a:gd name="T14" fmla="*/ 0 w 1341"/>
                  <a:gd name="T15" fmla="*/ 275 h 604"/>
                  <a:gd name="T16" fmla="*/ 596 w 1341"/>
                  <a:gd name="T17" fmla="*/ 604 h 604"/>
                  <a:gd name="T18" fmla="*/ 1301 w 1341"/>
                  <a:gd name="T19" fmla="*/ 88 h 604"/>
                  <a:gd name="T20" fmla="*/ 1301 w 1341"/>
                  <a:gd name="T21" fmla="*/ 87 h 604"/>
                  <a:gd name="T22" fmla="*/ 1322 w 1341"/>
                  <a:gd name="T23" fmla="*/ 69 h 604"/>
                  <a:gd name="T24" fmla="*/ 1317 w 1341"/>
                  <a:gd name="T25" fmla="*/ 5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41" h="604">
                    <a:moveTo>
                      <a:pt x="1317" y="5"/>
                    </a:moveTo>
                    <a:cubicBezTo>
                      <a:pt x="1311" y="3"/>
                      <a:pt x="1299" y="0"/>
                      <a:pt x="1289" y="4"/>
                    </a:cubicBezTo>
                    <a:cubicBezTo>
                      <a:pt x="1278" y="10"/>
                      <a:pt x="1266" y="19"/>
                      <a:pt x="1266" y="19"/>
                    </a:cubicBezTo>
                    <a:cubicBezTo>
                      <a:pt x="590" y="515"/>
                      <a:pt x="590" y="515"/>
                      <a:pt x="590" y="515"/>
                    </a:cubicBezTo>
                    <a:cubicBezTo>
                      <a:pt x="586" y="518"/>
                      <a:pt x="582" y="519"/>
                      <a:pt x="579" y="517"/>
                    </a:cubicBezTo>
                    <a:cubicBezTo>
                      <a:pt x="24" y="210"/>
                      <a:pt x="24" y="210"/>
                      <a:pt x="24" y="210"/>
                    </a:cubicBezTo>
                    <a:cubicBezTo>
                      <a:pt x="31" y="225"/>
                      <a:pt x="29" y="244"/>
                      <a:pt x="15" y="260"/>
                    </a:cubicBezTo>
                    <a:cubicBezTo>
                      <a:pt x="11" y="265"/>
                      <a:pt x="6" y="270"/>
                      <a:pt x="0" y="275"/>
                    </a:cubicBezTo>
                    <a:cubicBezTo>
                      <a:pt x="596" y="604"/>
                      <a:pt x="596" y="604"/>
                      <a:pt x="596" y="604"/>
                    </a:cubicBezTo>
                    <a:cubicBezTo>
                      <a:pt x="1301" y="88"/>
                      <a:pt x="1301" y="88"/>
                      <a:pt x="1301" y="88"/>
                    </a:cubicBezTo>
                    <a:cubicBezTo>
                      <a:pt x="1301" y="87"/>
                      <a:pt x="1301" y="87"/>
                      <a:pt x="1301" y="87"/>
                    </a:cubicBezTo>
                    <a:cubicBezTo>
                      <a:pt x="1310" y="81"/>
                      <a:pt x="1317" y="75"/>
                      <a:pt x="1322" y="69"/>
                    </a:cubicBezTo>
                    <a:cubicBezTo>
                      <a:pt x="1341" y="46"/>
                      <a:pt x="1338" y="18"/>
                      <a:pt x="1317" y="5"/>
                    </a:cubicBezTo>
                    <a:close/>
                  </a:path>
                </a:pathLst>
              </a:custGeom>
              <a:solidFill>
                <a:srgbClr val="EDE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5682017" y="2374479"/>
                <a:ext cx="5195888" cy="3679825"/>
              </a:xfrm>
              <a:custGeom>
                <a:avLst/>
                <a:gdLst>
                  <a:gd name="T0" fmla="*/ 1352 w 1383"/>
                  <a:gd name="T1" fmla="*/ 346 h 979"/>
                  <a:gd name="T2" fmla="*/ 1351 w 1383"/>
                  <a:gd name="T3" fmla="*/ 344 h 979"/>
                  <a:gd name="T4" fmla="*/ 1349 w 1383"/>
                  <a:gd name="T5" fmla="*/ 343 h 979"/>
                  <a:gd name="T6" fmla="*/ 731 w 1383"/>
                  <a:gd name="T7" fmla="*/ 2 h 979"/>
                  <a:gd name="T8" fmla="*/ 720 w 1383"/>
                  <a:gd name="T9" fmla="*/ 4 h 979"/>
                  <a:gd name="T10" fmla="*/ 317 w 1383"/>
                  <a:gd name="T11" fmla="*/ 299 h 979"/>
                  <a:gd name="T12" fmla="*/ 315 w 1383"/>
                  <a:gd name="T13" fmla="*/ 301 h 979"/>
                  <a:gd name="T14" fmla="*/ 315 w 1383"/>
                  <a:gd name="T15" fmla="*/ 301 h 979"/>
                  <a:gd name="T16" fmla="*/ 4 w 1383"/>
                  <a:gd name="T17" fmla="*/ 528 h 979"/>
                  <a:gd name="T18" fmla="*/ 2 w 1383"/>
                  <a:gd name="T19" fmla="*/ 530 h 979"/>
                  <a:gd name="T20" fmla="*/ 0 w 1383"/>
                  <a:gd name="T21" fmla="*/ 536 h 979"/>
                  <a:gd name="T22" fmla="*/ 3 w 1383"/>
                  <a:gd name="T23" fmla="*/ 542 h 979"/>
                  <a:gd name="T24" fmla="*/ 81 w 1383"/>
                  <a:gd name="T25" fmla="*/ 585 h 979"/>
                  <a:gd name="T26" fmla="*/ 600 w 1383"/>
                  <a:gd name="T27" fmla="*/ 872 h 979"/>
                  <a:gd name="T28" fmla="*/ 611 w 1383"/>
                  <a:gd name="T29" fmla="*/ 870 h 979"/>
                  <a:gd name="T30" fmla="*/ 840 w 1383"/>
                  <a:gd name="T31" fmla="*/ 702 h 979"/>
                  <a:gd name="T32" fmla="*/ 840 w 1383"/>
                  <a:gd name="T33" fmla="*/ 702 h 979"/>
                  <a:gd name="T34" fmla="*/ 857 w 1383"/>
                  <a:gd name="T35" fmla="*/ 690 h 979"/>
                  <a:gd name="T36" fmla="*/ 857 w 1383"/>
                  <a:gd name="T37" fmla="*/ 690 h 979"/>
                  <a:gd name="T38" fmla="*/ 924 w 1383"/>
                  <a:gd name="T39" fmla="*/ 641 h 979"/>
                  <a:gd name="T40" fmla="*/ 924 w 1383"/>
                  <a:gd name="T41" fmla="*/ 641 h 979"/>
                  <a:gd name="T42" fmla="*/ 1025 w 1383"/>
                  <a:gd name="T43" fmla="*/ 567 h 979"/>
                  <a:gd name="T44" fmla="*/ 1025 w 1383"/>
                  <a:gd name="T45" fmla="*/ 567 h 979"/>
                  <a:gd name="T46" fmla="*/ 1287 w 1383"/>
                  <a:gd name="T47" fmla="*/ 374 h 979"/>
                  <a:gd name="T48" fmla="*/ 1310 w 1383"/>
                  <a:gd name="T49" fmla="*/ 359 h 979"/>
                  <a:gd name="T50" fmla="*/ 1338 w 1383"/>
                  <a:gd name="T51" fmla="*/ 360 h 979"/>
                  <a:gd name="T52" fmla="*/ 1343 w 1383"/>
                  <a:gd name="T53" fmla="*/ 424 h 979"/>
                  <a:gd name="T54" fmla="*/ 1322 w 1383"/>
                  <a:gd name="T55" fmla="*/ 442 h 979"/>
                  <a:gd name="T56" fmla="*/ 1322 w 1383"/>
                  <a:gd name="T57" fmla="*/ 443 h 979"/>
                  <a:gd name="T58" fmla="*/ 913 w 1383"/>
                  <a:gd name="T59" fmla="*/ 742 h 979"/>
                  <a:gd name="T60" fmla="*/ 913 w 1383"/>
                  <a:gd name="T61" fmla="*/ 743 h 979"/>
                  <a:gd name="T62" fmla="*/ 617 w 1383"/>
                  <a:gd name="T63" fmla="*/ 959 h 979"/>
                  <a:gd name="T64" fmla="*/ 21 w 1383"/>
                  <a:gd name="T65" fmla="*/ 630 h 979"/>
                  <a:gd name="T66" fmla="*/ 21 w 1383"/>
                  <a:gd name="T67" fmla="*/ 629 h 979"/>
                  <a:gd name="T68" fmla="*/ 12 w 1383"/>
                  <a:gd name="T69" fmla="*/ 636 h 979"/>
                  <a:gd name="T70" fmla="*/ 13 w 1383"/>
                  <a:gd name="T71" fmla="*/ 648 h 979"/>
                  <a:gd name="T72" fmla="*/ 610 w 1383"/>
                  <a:gd name="T73" fmla="*/ 978 h 979"/>
                  <a:gd name="T74" fmla="*/ 621 w 1383"/>
                  <a:gd name="T75" fmla="*/ 976 h 979"/>
                  <a:gd name="T76" fmla="*/ 1024 w 1383"/>
                  <a:gd name="T77" fmla="*/ 681 h 979"/>
                  <a:gd name="T78" fmla="*/ 1026 w 1383"/>
                  <a:gd name="T79" fmla="*/ 679 h 979"/>
                  <a:gd name="T80" fmla="*/ 1026 w 1383"/>
                  <a:gd name="T81" fmla="*/ 679 h 979"/>
                  <a:gd name="T82" fmla="*/ 1337 w 1383"/>
                  <a:gd name="T83" fmla="*/ 451 h 979"/>
                  <a:gd name="T84" fmla="*/ 1339 w 1383"/>
                  <a:gd name="T85" fmla="*/ 450 h 979"/>
                  <a:gd name="T86" fmla="*/ 1357 w 1383"/>
                  <a:gd name="T87" fmla="*/ 432 h 979"/>
                  <a:gd name="T88" fmla="*/ 1352 w 1383"/>
                  <a:gd name="T89" fmla="*/ 346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3" h="979">
                    <a:moveTo>
                      <a:pt x="1352" y="346"/>
                    </a:moveTo>
                    <a:cubicBezTo>
                      <a:pt x="1352" y="345"/>
                      <a:pt x="1351" y="345"/>
                      <a:pt x="1351" y="344"/>
                    </a:cubicBezTo>
                    <a:cubicBezTo>
                      <a:pt x="1349" y="343"/>
                      <a:pt x="1349" y="343"/>
                      <a:pt x="1349" y="343"/>
                    </a:cubicBezTo>
                    <a:cubicBezTo>
                      <a:pt x="731" y="2"/>
                      <a:pt x="731" y="2"/>
                      <a:pt x="731" y="2"/>
                    </a:cubicBezTo>
                    <a:cubicBezTo>
                      <a:pt x="728" y="0"/>
                      <a:pt x="724" y="1"/>
                      <a:pt x="720" y="4"/>
                    </a:cubicBezTo>
                    <a:cubicBezTo>
                      <a:pt x="317" y="299"/>
                      <a:pt x="317" y="299"/>
                      <a:pt x="317" y="299"/>
                    </a:cubicBezTo>
                    <a:cubicBezTo>
                      <a:pt x="316" y="299"/>
                      <a:pt x="316" y="300"/>
                      <a:pt x="315" y="301"/>
                    </a:cubicBezTo>
                    <a:cubicBezTo>
                      <a:pt x="315" y="301"/>
                      <a:pt x="315" y="301"/>
                      <a:pt x="315" y="301"/>
                    </a:cubicBezTo>
                    <a:cubicBezTo>
                      <a:pt x="4" y="528"/>
                      <a:pt x="4" y="528"/>
                      <a:pt x="4" y="528"/>
                    </a:cubicBezTo>
                    <a:cubicBezTo>
                      <a:pt x="4" y="529"/>
                      <a:pt x="3" y="530"/>
                      <a:pt x="2" y="530"/>
                    </a:cubicBezTo>
                    <a:cubicBezTo>
                      <a:pt x="1" y="532"/>
                      <a:pt x="0" y="534"/>
                      <a:pt x="0" y="536"/>
                    </a:cubicBezTo>
                    <a:cubicBezTo>
                      <a:pt x="0" y="538"/>
                      <a:pt x="1" y="541"/>
                      <a:pt x="3" y="542"/>
                    </a:cubicBezTo>
                    <a:cubicBezTo>
                      <a:pt x="81" y="585"/>
                      <a:pt x="81" y="585"/>
                      <a:pt x="81" y="585"/>
                    </a:cubicBezTo>
                    <a:cubicBezTo>
                      <a:pt x="600" y="872"/>
                      <a:pt x="600" y="872"/>
                      <a:pt x="600" y="872"/>
                    </a:cubicBezTo>
                    <a:cubicBezTo>
                      <a:pt x="603" y="874"/>
                      <a:pt x="607" y="873"/>
                      <a:pt x="611" y="870"/>
                    </a:cubicBezTo>
                    <a:cubicBezTo>
                      <a:pt x="840" y="702"/>
                      <a:pt x="840" y="702"/>
                      <a:pt x="840" y="702"/>
                    </a:cubicBezTo>
                    <a:cubicBezTo>
                      <a:pt x="840" y="702"/>
                      <a:pt x="840" y="702"/>
                      <a:pt x="840" y="702"/>
                    </a:cubicBezTo>
                    <a:cubicBezTo>
                      <a:pt x="857" y="690"/>
                      <a:pt x="857" y="690"/>
                      <a:pt x="857" y="690"/>
                    </a:cubicBezTo>
                    <a:cubicBezTo>
                      <a:pt x="857" y="690"/>
                      <a:pt x="857" y="690"/>
                      <a:pt x="857" y="690"/>
                    </a:cubicBezTo>
                    <a:cubicBezTo>
                      <a:pt x="924" y="641"/>
                      <a:pt x="924" y="641"/>
                      <a:pt x="924" y="641"/>
                    </a:cubicBezTo>
                    <a:cubicBezTo>
                      <a:pt x="924" y="641"/>
                      <a:pt x="924" y="641"/>
                      <a:pt x="924" y="641"/>
                    </a:cubicBezTo>
                    <a:cubicBezTo>
                      <a:pt x="1025" y="567"/>
                      <a:pt x="1025" y="567"/>
                      <a:pt x="1025" y="567"/>
                    </a:cubicBezTo>
                    <a:cubicBezTo>
                      <a:pt x="1025" y="567"/>
                      <a:pt x="1025" y="567"/>
                      <a:pt x="1025" y="567"/>
                    </a:cubicBezTo>
                    <a:cubicBezTo>
                      <a:pt x="1287" y="374"/>
                      <a:pt x="1287" y="374"/>
                      <a:pt x="1287" y="374"/>
                    </a:cubicBezTo>
                    <a:cubicBezTo>
                      <a:pt x="1287" y="374"/>
                      <a:pt x="1299" y="365"/>
                      <a:pt x="1310" y="359"/>
                    </a:cubicBezTo>
                    <a:cubicBezTo>
                      <a:pt x="1320" y="355"/>
                      <a:pt x="1332" y="358"/>
                      <a:pt x="1338" y="360"/>
                    </a:cubicBezTo>
                    <a:cubicBezTo>
                      <a:pt x="1359" y="373"/>
                      <a:pt x="1362" y="401"/>
                      <a:pt x="1343" y="424"/>
                    </a:cubicBezTo>
                    <a:cubicBezTo>
                      <a:pt x="1338" y="430"/>
                      <a:pt x="1331" y="436"/>
                      <a:pt x="1322" y="442"/>
                    </a:cubicBezTo>
                    <a:cubicBezTo>
                      <a:pt x="1322" y="442"/>
                      <a:pt x="1322" y="442"/>
                      <a:pt x="1322" y="443"/>
                    </a:cubicBezTo>
                    <a:cubicBezTo>
                      <a:pt x="913" y="742"/>
                      <a:pt x="913" y="742"/>
                      <a:pt x="913" y="742"/>
                    </a:cubicBezTo>
                    <a:cubicBezTo>
                      <a:pt x="913" y="743"/>
                      <a:pt x="913" y="743"/>
                      <a:pt x="913" y="743"/>
                    </a:cubicBezTo>
                    <a:cubicBezTo>
                      <a:pt x="617" y="959"/>
                      <a:pt x="617" y="959"/>
                      <a:pt x="617" y="959"/>
                    </a:cubicBezTo>
                    <a:cubicBezTo>
                      <a:pt x="21" y="630"/>
                      <a:pt x="21" y="630"/>
                      <a:pt x="21" y="630"/>
                    </a:cubicBezTo>
                    <a:cubicBezTo>
                      <a:pt x="21" y="630"/>
                      <a:pt x="21" y="629"/>
                      <a:pt x="21" y="629"/>
                    </a:cubicBezTo>
                    <a:cubicBezTo>
                      <a:pt x="13" y="635"/>
                      <a:pt x="13" y="636"/>
                      <a:pt x="12" y="636"/>
                    </a:cubicBezTo>
                    <a:cubicBezTo>
                      <a:pt x="9" y="640"/>
                      <a:pt x="9" y="646"/>
                      <a:pt x="13" y="648"/>
                    </a:cubicBezTo>
                    <a:cubicBezTo>
                      <a:pt x="610" y="978"/>
                      <a:pt x="610" y="978"/>
                      <a:pt x="610" y="978"/>
                    </a:cubicBezTo>
                    <a:cubicBezTo>
                      <a:pt x="613" y="979"/>
                      <a:pt x="618" y="979"/>
                      <a:pt x="621" y="976"/>
                    </a:cubicBezTo>
                    <a:cubicBezTo>
                      <a:pt x="1024" y="681"/>
                      <a:pt x="1024" y="681"/>
                      <a:pt x="1024" y="681"/>
                    </a:cubicBezTo>
                    <a:cubicBezTo>
                      <a:pt x="1025" y="681"/>
                      <a:pt x="1025" y="680"/>
                      <a:pt x="1026" y="679"/>
                    </a:cubicBezTo>
                    <a:cubicBezTo>
                      <a:pt x="1026" y="679"/>
                      <a:pt x="1026" y="679"/>
                      <a:pt x="1026" y="679"/>
                    </a:cubicBezTo>
                    <a:cubicBezTo>
                      <a:pt x="1337" y="451"/>
                      <a:pt x="1337" y="451"/>
                      <a:pt x="1337" y="451"/>
                    </a:cubicBezTo>
                    <a:cubicBezTo>
                      <a:pt x="1338" y="451"/>
                      <a:pt x="1338" y="450"/>
                      <a:pt x="1339" y="450"/>
                    </a:cubicBezTo>
                    <a:cubicBezTo>
                      <a:pt x="1346" y="444"/>
                      <a:pt x="1352" y="438"/>
                      <a:pt x="1357" y="432"/>
                    </a:cubicBezTo>
                    <a:cubicBezTo>
                      <a:pt x="1383" y="401"/>
                      <a:pt x="1380" y="364"/>
                      <a:pt x="1352" y="34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741365" y="3826640"/>
              <a:ext cx="2352887" cy="1314456"/>
              <a:chOff x="6309080" y="1920454"/>
              <a:chExt cx="4610100" cy="3248025"/>
            </a:xfrm>
          </p:grpSpPr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6391630" y="3253954"/>
                <a:ext cx="4448175" cy="1838325"/>
              </a:xfrm>
              <a:custGeom>
                <a:avLst/>
                <a:gdLst>
                  <a:gd name="T0" fmla="*/ 1160 w 1184"/>
                  <a:gd name="T1" fmla="*/ 5 h 489"/>
                  <a:gd name="T2" fmla="*/ 1133 w 1184"/>
                  <a:gd name="T3" fmla="*/ 4 h 489"/>
                  <a:gd name="T4" fmla="*/ 1110 w 1184"/>
                  <a:gd name="T5" fmla="*/ 19 h 489"/>
                  <a:gd name="T6" fmla="*/ 590 w 1184"/>
                  <a:gd name="T7" fmla="*/ 400 h 489"/>
                  <a:gd name="T8" fmla="*/ 579 w 1184"/>
                  <a:gd name="T9" fmla="*/ 402 h 489"/>
                  <a:gd name="T10" fmla="*/ 24 w 1184"/>
                  <a:gd name="T11" fmla="*/ 95 h 489"/>
                  <a:gd name="T12" fmla="*/ 15 w 1184"/>
                  <a:gd name="T13" fmla="*/ 145 h 489"/>
                  <a:gd name="T14" fmla="*/ 0 w 1184"/>
                  <a:gd name="T15" fmla="*/ 159 h 489"/>
                  <a:gd name="T16" fmla="*/ 596 w 1184"/>
                  <a:gd name="T17" fmla="*/ 489 h 489"/>
                  <a:gd name="T18" fmla="*/ 1144 w 1184"/>
                  <a:gd name="T19" fmla="*/ 88 h 489"/>
                  <a:gd name="T20" fmla="*/ 1145 w 1184"/>
                  <a:gd name="T21" fmla="*/ 87 h 489"/>
                  <a:gd name="T22" fmla="*/ 1165 w 1184"/>
                  <a:gd name="T23" fmla="*/ 69 h 489"/>
                  <a:gd name="T24" fmla="*/ 1160 w 1184"/>
                  <a:gd name="T25" fmla="*/ 5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4" h="489">
                    <a:moveTo>
                      <a:pt x="1160" y="5"/>
                    </a:moveTo>
                    <a:cubicBezTo>
                      <a:pt x="1155" y="3"/>
                      <a:pt x="1142" y="0"/>
                      <a:pt x="1133" y="4"/>
                    </a:cubicBezTo>
                    <a:cubicBezTo>
                      <a:pt x="1122" y="10"/>
                      <a:pt x="1110" y="19"/>
                      <a:pt x="1110" y="19"/>
                    </a:cubicBezTo>
                    <a:cubicBezTo>
                      <a:pt x="590" y="400"/>
                      <a:pt x="590" y="400"/>
                      <a:pt x="590" y="400"/>
                    </a:cubicBezTo>
                    <a:cubicBezTo>
                      <a:pt x="586" y="403"/>
                      <a:pt x="582" y="404"/>
                      <a:pt x="579" y="402"/>
                    </a:cubicBezTo>
                    <a:cubicBezTo>
                      <a:pt x="24" y="95"/>
                      <a:pt x="24" y="95"/>
                      <a:pt x="24" y="95"/>
                    </a:cubicBezTo>
                    <a:cubicBezTo>
                      <a:pt x="31" y="110"/>
                      <a:pt x="29" y="129"/>
                      <a:pt x="15" y="145"/>
                    </a:cubicBezTo>
                    <a:cubicBezTo>
                      <a:pt x="11" y="150"/>
                      <a:pt x="6" y="155"/>
                      <a:pt x="0" y="159"/>
                    </a:cubicBezTo>
                    <a:cubicBezTo>
                      <a:pt x="596" y="489"/>
                      <a:pt x="596" y="489"/>
                      <a:pt x="596" y="489"/>
                    </a:cubicBezTo>
                    <a:cubicBezTo>
                      <a:pt x="1144" y="88"/>
                      <a:pt x="1144" y="88"/>
                      <a:pt x="1144" y="88"/>
                    </a:cubicBezTo>
                    <a:cubicBezTo>
                      <a:pt x="1144" y="87"/>
                      <a:pt x="1145" y="87"/>
                      <a:pt x="1145" y="87"/>
                    </a:cubicBezTo>
                    <a:cubicBezTo>
                      <a:pt x="1154" y="81"/>
                      <a:pt x="1160" y="75"/>
                      <a:pt x="1165" y="69"/>
                    </a:cubicBezTo>
                    <a:cubicBezTo>
                      <a:pt x="1184" y="46"/>
                      <a:pt x="1182" y="18"/>
                      <a:pt x="1160" y="5"/>
                    </a:cubicBezTo>
                    <a:close/>
                  </a:path>
                </a:pathLst>
              </a:custGeom>
              <a:solidFill>
                <a:srgbClr val="EDE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6309080" y="1920454"/>
                <a:ext cx="4610100" cy="3248025"/>
              </a:xfrm>
              <a:custGeom>
                <a:avLst/>
                <a:gdLst>
                  <a:gd name="T0" fmla="*/ 1197 w 1227"/>
                  <a:gd name="T1" fmla="*/ 346 h 864"/>
                  <a:gd name="T2" fmla="*/ 1195 w 1227"/>
                  <a:gd name="T3" fmla="*/ 344 h 864"/>
                  <a:gd name="T4" fmla="*/ 1193 w 1227"/>
                  <a:gd name="T5" fmla="*/ 343 h 864"/>
                  <a:gd name="T6" fmla="*/ 576 w 1227"/>
                  <a:gd name="T7" fmla="*/ 2 h 864"/>
                  <a:gd name="T8" fmla="*/ 565 w 1227"/>
                  <a:gd name="T9" fmla="*/ 4 h 864"/>
                  <a:gd name="T10" fmla="*/ 409 w 1227"/>
                  <a:gd name="T11" fmla="*/ 118 h 864"/>
                  <a:gd name="T12" fmla="*/ 408 w 1227"/>
                  <a:gd name="T13" fmla="*/ 118 h 864"/>
                  <a:gd name="T14" fmla="*/ 5 w 1227"/>
                  <a:gd name="T15" fmla="*/ 413 h 864"/>
                  <a:gd name="T16" fmla="*/ 3 w 1227"/>
                  <a:gd name="T17" fmla="*/ 415 h 864"/>
                  <a:gd name="T18" fmla="*/ 1 w 1227"/>
                  <a:gd name="T19" fmla="*/ 421 h 864"/>
                  <a:gd name="T20" fmla="*/ 4 w 1227"/>
                  <a:gd name="T21" fmla="*/ 427 h 864"/>
                  <a:gd name="T22" fmla="*/ 82 w 1227"/>
                  <a:gd name="T23" fmla="*/ 470 h 864"/>
                  <a:gd name="T24" fmla="*/ 601 w 1227"/>
                  <a:gd name="T25" fmla="*/ 757 h 864"/>
                  <a:gd name="T26" fmla="*/ 612 w 1227"/>
                  <a:gd name="T27" fmla="*/ 755 h 864"/>
                  <a:gd name="T28" fmla="*/ 684 w 1227"/>
                  <a:gd name="T29" fmla="*/ 702 h 864"/>
                  <a:gd name="T30" fmla="*/ 684 w 1227"/>
                  <a:gd name="T31" fmla="*/ 702 h 864"/>
                  <a:gd name="T32" fmla="*/ 702 w 1227"/>
                  <a:gd name="T33" fmla="*/ 690 h 864"/>
                  <a:gd name="T34" fmla="*/ 702 w 1227"/>
                  <a:gd name="T35" fmla="*/ 689 h 864"/>
                  <a:gd name="T36" fmla="*/ 766 w 1227"/>
                  <a:gd name="T37" fmla="*/ 642 h 864"/>
                  <a:gd name="T38" fmla="*/ 767 w 1227"/>
                  <a:gd name="T39" fmla="*/ 642 h 864"/>
                  <a:gd name="T40" fmla="*/ 1132 w 1227"/>
                  <a:gd name="T41" fmla="*/ 374 h 864"/>
                  <a:gd name="T42" fmla="*/ 1155 w 1227"/>
                  <a:gd name="T43" fmla="*/ 359 h 864"/>
                  <a:gd name="T44" fmla="*/ 1182 w 1227"/>
                  <a:gd name="T45" fmla="*/ 360 h 864"/>
                  <a:gd name="T46" fmla="*/ 1187 w 1227"/>
                  <a:gd name="T47" fmla="*/ 424 h 864"/>
                  <a:gd name="T48" fmla="*/ 1167 w 1227"/>
                  <a:gd name="T49" fmla="*/ 442 h 864"/>
                  <a:gd name="T50" fmla="*/ 1166 w 1227"/>
                  <a:gd name="T51" fmla="*/ 443 h 864"/>
                  <a:gd name="T52" fmla="*/ 1060 w 1227"/>
                  <a:gd name="T53" fmla="*/ 521 h 864"/>
                  <a:gd name="T54" fmla="*/ 1060 w 1227"/>
                  <a:gd name="T55" fmla="*/ 521 h 864"/>
                  <a:gd name="T56" fmla="*/ 618 w 1227"/>
                  <a:gd name="T57" fmla="*/ 844 h 864"/>
                  <a:gd name="T58" fmla="*/ 22 w 1227"/>
                  <a:gd name="T59" fmla="*/ 514 h 864"/>
                  <a:gd name="T60" fmla="*/ 22 w 1227"/>
                  <a:gd name="T61" fmla="*/ 514 h 864"/>
                  <a:gd name="T62" fmla="*/ 13 w 1227"/>
                  <a:gd name="T63" fmla="*/ 521 h 864"/>
                  <a:gd name="T64" fmla="*/ 14 w 1227"/>
                  <a:gd name="T65" fmla="*/ 533 h 864"/>
                  <a:gd name="T66" fmla="*/ 611 w 1227"/>
                  <a:gd name="T67" fmla="*/ 862 h 864"/>
                  <a:gd name="T68" fmla="*/ 622 w 1227"/>
                  <a:gd name="T69" fmla="*/ 861 h 864"/>
                  <a:gd name="T70" fmla="*/ 778 w 1227"/>
                  <a:gd name="T71" fmla="*/ 747 h 864"/>
                  <a:gd name="T72" fmla="*/ 779 w 1227"/>
                  <a:gd name="T73" fmla="*/ 747 h 864"/>
                  <a:gd name="T74" fmla="*/ 1181 w 1227"/>
                  <a:gd name="T75" fmla="*/ 451 h 864"/>
                  <a:gd name="T76" fmla="*/ 1183 w 1227"/>
                  <a:gd name="T77" fmla="*/ 450 h 864"/>
                  <a:gd name="T78" fmla="*/ 1202 w 1227"/>
                  <a:gd name="T79" fmla="*/ 432 h 864"/>
                  <a:gd name="T80" fmla="*/ 1197 w 1227"/>
                  <a:gd name="T81" fmla="*/ 346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27" h="864">
                    <a:moveTo>
                      <a:pt x="1197" y="346"/>
                    </a:moveTo>
                    <a:cubicBezTo>
                      <a:pt x="1196" y="345"/>
                      <a:pt x="1196" y="345"/>
                      <a:pt x="1195" y="344"/>
                    </a:cubicBezTo>
                    <a:cubicBezTo>
                      <a:pt x="1193" y="343"/>
                      <a:pt x="1193" y="343"/>
                      <a:pt x="1193" y="343"/>
                    </a:cubicBezTo>
                    <a:cubicBezTo>
                      <a:pt x="576" y="2"/>
                      <a:pt x="576" y="2"/>
                      <a:pt x="576" y="2"/>
                    </a:cubicBezTo>
                    <a:cubicBezTo>
                      <a:pt x="573" y="0"/>
                      <a:pt x="568" y="1"/>
                      <a:pt x="565" y="4"/>
                    </a:cubicBezTo>
                    <a:cubicBezTo>
                      <a:pt x="409" y="118"/>
                      <a:pt x="409" y="118"/>
                      <a:pt x="409" y="118"/>
                    </a:cubicBezTo>
                    <a:cubicBezTo>
                      <a:pt x="409" y="118"/>
                      <a:pt x="408" y="118"/>
                      <a:pt x="408" y="118"/>
                    </a:cubicBezTo>
                    <a:cubicBezTo>
                      <a:pt x="5" y="413"/>
                      <a:pt x="5" y="413"/>
                      <a:pt x="5" y="413"/>
                    </a:cubicBezTo>
                    <a:cubicBezTo>
                      <a:pt x="4" y="414"/>
                      <a:pt x="4" y="415"/>
                      <a:pt x="3" y="415"/>
                    </a:cubicBezTo>
                    <a:cubicBezTo>
                      <a:pt x="2" y="417"/>
                      <a:pt x="1" y="419"/>
                      <a:pt x="1" y="421"/>
                    </a:cubicBezTo>
                    <a:cubicBezTo>
                      <a:pt x="0" y="423"/>
                      <a:pt x="2" y="426"/>
                      <a:pt x="4" y="427"/>
                    </a:cubicBezTo>
                    <a:cubicBezTo>
                      <a:pt x="82" y="470"/>
                      <a:pt x="82" y="470"/>
                      <a:pt x="82" y="470"/>
                    </a:cubicBezTo>
                    <a:cubicBezTo>
                      <a:pt x="601" y="757"/>
                      <a:pt x="601" y="757"/>
                      <a:pt x="601" y="757"/>
                    </a:cubicBezTo>
                    <a:cubicBezTo>
                      <a:pt x="604" y="759"/>
                      <a:pt x="608" y="758"/>
                      <a:pt x="612" y="755"/>
                    </a:cubicBezTo>
                    <a:cubicBezTo>
                      <a:pt x="684" y="702"/>
                      <a:pt x="684" y="702"/>
                      <a:pt x="684" y="702"/>
                    </a:cubicBezTo>
                    <a:cubicBezTo>
                      <a:pt x="684" y="702"/>
                      <a:pt x="684" y="702"/>
                      <a:pt x="684" y="702"/>
                    </a:cubicBezTo>
                    <a:cubicBezTo>
                      <a:pt x="702" y="690"/>
                      <a:pt x="702" y="690"/>
                      <a:pt x="702" y="690"/>
                    </a:cubicBezTo>
                    <a:cubicBezTo>
                      <a:pt x="702" y="689"/>
                      <a:pt x="702" y="689"/>
                      <a:pt x="702" y="689"/>
                    </a:cubicBezTo>
                    <a:cubicBezTo>
                      <a:pt x="766" y="642"/>
                      <a:pt x="766" y="642"/>
                      <a:pt x="766" y="642"/>
                    </a:cubicBezTo>
                    <a:cubicBezTo>
                      <a:pt x="766" y="642"/>
                      <a:pt x="767" y="642"/>
                      <a:pt x="767" y="642"/>
                    </a:cubicBezTo>
                    <a:cubicBezTo>
                      <a:pt x="1132" y="374"/>
                      <a:pt x="1132" y="374"/>
                      <a:pt x="1132" y="374"/>
                    </a:cubicBezTo>
                    <a:cubicBezTo>
                      <a:pt x="1132" y="374"/>
                      <a:pt x="1144" y="365"/>
                      <a:pt x="1155" y="359"/>
                    </a:cubicBezTo>
                    <a:cubicBezTo>
                      <a:pt x="1164" y="355"/>
                      <a:pt x="1177" y="358"/>
                      <a:pt x="1182" y="360"/>
                    </a:cubicBezTo>
                    <a:cubicBezTo>
                      <a:pt x="1204" y="373"/>
                      <a:pt x="1206" y="401"/>
                      <a:pt x="1187" y="424"/>
                    </a:cubicBezTo>
                    <a:cubicBezTo>
                      <a:pt x="1182" y="430"/>
                      <a:pt x="1176" y="436"/>
                      <a:pt x="1167" y="442"/>
                    </a:cubicBezTo>
                    <a:cubicBezTo>
                      <a:pt x="1167" y="442"/>
                      <a:pt x="1166" y="442"/>
                      <a:pt x="1166" y="443"/>
                    </a:cubicBezTo>
                    <a:cubicBezTo>
                      <a:pt x="1060" y="521"/>
                      <a:pt x="1060" y="521"/>
                      <a:pt x="1060" y="521"/>
                    </a:cubicBezTo>
                    <a:cubicBezTo>
                      <a:pt x="1060" y="521"/>
                      <a:pt x="1060" y="521"/>
                      <a:pt x="1060" y="521"/>
                    </a:cubicBezTo>
                    <a:cubicBezTo>
                      <a:pt x="618" y="844"/>
                      <a:pt x="618" y="844"/>
                      <a:pt x="618" y="844"/>
                    </a:cubicBezTo>
                    <a:cubicBezTo>
                      <a:pt x="22" y="514"/>
                      <a:pt x="22" y="514"/>
                      <a:pt x="22" y="514"/>
                    </a:cubicBezTo>
                    <a:cubicBezTo>
                      <a:pt x="22" y="514"/>
                      <a:pt x="22" y="514"/>
                      <a:pt x="22" y="514"/>
                    </a:cubicBezTo>
                    <a:cubicBezTo>
                      <a:pt x="14" y="520"/>
                      <a:pt x="14" y="520"/>
                      <a:pt x="13" y="521"/>
                    </a:cubicBezTo>
                    <a:cubicBezTo>
                      <a:pt x="10" y="525"/>
                      <a:pt x="10" y="530"/>
                      <a:pt x="14" y="533"/>
                    </a:cubicBezTo>
                    <a:cubicBezTo>
                      <a:pt x="611" y="862"/>
                      <a:pt x="611" y="862"/>
                      <a:pt x="611" y="862"/>
                    </a:cubicBezTo>
                    <a:cubicBezTo>
                      <a:pt x="614" y="864"/>
                      <a:pt x="619" y="864"/>
                      <a:pt x="622" y="861"/>
                    </a:cubicBezTo>
                    <a:cubicBezTo>
                      <a:pt x="778" y="747"/>
                      <a:pt x="778" y="747"/>
                      <a:pt x="778" y="747"/>
                    </a:cubicBezTo>
                    <a:cubicBezTo>
                      <a:pt x="778" y="747"/>
                      <a:pt x="778" y="747"/>
                      <a:pt x="779" y="747"/>
                    </a:cubicBezTo>
                    <a:cubicBezTo>
                      <a:pt x="1181" y="451"/>
                      <a:pt x="1181" y="451"/>
                      <a:pt x="1181" y="451"/>
                    </a:cubicBezTo>
                    <a:cubicBezTo>
                      <a:pt x="1182" y="451"/>
                      <a:pt x="1182" y="450"/>
                      <a:pt x="1183" y="450"/>
                    </a:cubicBezTo>
                    <a:cubicBezTo>
                      <a:pt x="1190" y="444"/>
                      <a:pt x="1197" y="438"/>
                      <a:pt x="1202" y="432"/>
                    </a:cubicBezTo>
                    <a:cubicBezTo>
                      <a:pt x="1227" y="401"/>
                      <a:pt x="1225" y="364"/>
                      <a:pt x="1197" y="34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8195167" y="3398013"/>
              <a:ext cx="2051485" cy="1139067"/>
              <a:chOff x="7102830" y="1348954"/>
              <a:chExt cx="4019550" cy="2814638"/>
            </a:xfrm>
          </p:grpSpPr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7180617" y="2607842"/>
                <a:ext cx="3862388" cy="1481138"/>
              </a:xfrm>
              <a:custGeom>
                <a:avLst/>
                <a:gdLst>
                  <a:gd name="T0" fmla="*/ 579 w 1028"/>
                  <a:gd name="T1" fmla="*/ 307 h 394"/>
                  <a:gd name="T2" fmla="*/ 25 w 1028"/>
                  <a:gd name="T3" fmla="*/ 0 h 394"/>
                  <a:gd name="T4" fmla="*/ 16 w 1028"/>
                  <a:gd name="T5" fmla="*/ 50 h 394"/>
                  <a:gd name="T6" fmla="*/ 0 w 1028"/>
                  <a:gd name="T7" fmla="*/ 65 h 394"/>
                  <a:gd name="T8" fmla="*/ 597 w 1028"/>
                  <a:gd name="T9" fmla="*/ 394 h 394"/>
                  <a:gd name="T10" fmla="*/ 989 w 1028"/>
                  <a:gd name="T11" fmla="*/ 107 h 394"/>
                  <a:gd name="T12" fmla="*/ 989 w 1028"/>
                  <a:gd name="T13" fmla="*/ 107 h 394"/>
                  <a:gd name="T14" fmla="*/ 1009 w 1028"/>
                  <a:gd name="T15" fmla="*/ 89 h 394"/>
                  <a:gd name="T16" fmla="*/ 1004 w 1028"/>
                  <a:gd name="T17" fmla="*/ 24 h 394"/>
                  <a:gd name="T18" fmla="*/ 977 w 1028"/>
                  <a:gd name="T19" fmla="*/ 24 h 394"/>
                  <a:gd name="T20" fmla="*/ 954 w 1028"/>
                  <a:gd name="T21" fmla="*/ 39 h 394"/>
                  <a:gd name="T22" fmla="*/ 591 w 1028"/>
                  <a:gd name="T23" fmla="*/ 305 h 394"/>
                  <a:gd name="T24" fmla="*/ 579 w 1028"/>
                  <a:gd name="T25" fmla="*/ 30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8" h="394">
                    <a:moveTo>
                      <a:pt x="579" y="307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32" y="15"/>
                      <a:pt x="29" y="34"/>
                      <a:pt x="16" y="50"/>
                    </a:cubicBezTo>
                    <a:cubicBezTo>
                      <a:pt x="12" y="55"/>
                      <a:pt x="6" y="60"/>
                      <a:pt x="0" y="65"/>
                    </a:cubicBezTo>
                    <a:cubicBezTo>
                      <a:pt x="597" y="394"/>
                      <a:pt x="597" y="394"/>
                      <a:pt x="597" y="394"/>
                    </a:cubicBezTo>
                    <a:cubicBezTo>
                      <a:pt x="989" y="107"/>
                      <a:pt x="989" y="107"/>
                      <a:pt x="989" y="107"/>
                    </a:cubicBezTo>
                    <a:cubicBezTo>
                      <a:pt x="989" y="107"/>
                      <a:pt x="989" y="107"/>
                      <a:pt x="989" y="107"/>
                    </a:cubicBezTo>
                    <a:cubicBezTo>
                      <a:pt x="998" y="101"/>
                      <a:pt x="1004" y="95"/>
                      <a:pt x="1009" y="89"/>
                    </a:cubicBezTo>
                    <a:cubicBezTo>
                      <a:pt x="1028" y="65"/>
                      <a:pt x="1026" y="37"/>
                      <a:pt x="1004" y="24"/>
                    </a:cubicBezTo>
                    <a:cubicBezTo>
                      <a:pt x="999" y="22"/>
                      <a:pt x="986" y="19"/>
                      <a:pt x="977" y="24"/>
                    </a:cubicBezTo>
                    <a:cubicBezTo>
                      <a:pt x="966" y="30"/>
                      <a:pt x="954" y="39"/>
                      <a:pt x="954" y="39"/>
                    </a:cubicBezTo>
                    <a:cubicBezTo>
                      <a:pt x="591" y="305"/>
                      <a:pt x="591" y="305"/>
                      <a:pt x="591" y="305"/>
                    </a:cubicBezTo>
                    <a:cubicBezTo>
                      <a:pt x="587" y="308"/>
                      <a:pt x="582" y="309"/>
                      <a:pt x="579" y="307"/>
                    </a:cubicBezTo>
                    <a:close/>
                  </a:path>
                </a:pathLst>
              </a:custGeom>
              <a:solidFill>
                <a:srgbClr val="EDEA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7102830" y="1348954"/>
                <a:ext cx="4019550" cy="2814638"/>
              </a:xfrm>
              <a:custGeom>
                <a:avLst/>
                <a:gdLst>
                  <a:gd name="T0" fmla="*/ 1040 w 1070"/>
                  <a:gd name="T1" fmla="*/ 346 h 749"/>
                  <a:gd name="T2" fmla="*/ 1038 w 1070"/>
                  <a:gd name="T3" fmla="*/ 344 h 749"/>
                  <a:gd name="T4" fmla="*/ 1036 w 1070"/>
                  <a:gd name="T5" fmla="*/ 343 h 749"/>
                  <a:gd name="T6" fmla="*/ 419 w 1070"/>
                  <a:gd name="T7" fmla="*/ 2 h 749"/>
                  <a:gd name="T8" fmla="*/ 408 w 1070"/>
                  <a:gd name="T9" fmla="*/ 3 h 749"/>
                  <a:gd name="T10" fmla="*/ 5 w 1070"/>
                  <a:gd name="T11" fmla="*/ 298 h 749"/>
                  <a:gd name="T12" fmla="*/ 3 w 1070"/>
                  <a:gd name="T13" fmla="*/ 300 h 749"/>
                  <a:gd name="T14" fmla="*/ 0 w 1070"/>
                  <a:gd name="T15" fmla="*/ 306 h 749"/>
                  <a:gd name="T16" fmla="*/ 4 w 1070"/>
                  <a:gd name="T17" fmla="*/ 312 h 749"/>
                  <a:gd name="T18" fmla="*/ 82 w 1070"/>
                  <a:gd name="T19" fmla="*/ 355 h 749"/>
                  <a:gd name="T20" fmla="*/ 82 w 1070"/>
                  <a:gd name="T21" fmla="*/ 355 h 749"/>
                  <a:gd name="T22" fmla="*/ 600 w 1070"/>
                  <a:gd name="T23" fmla="*/ 642 h 749"/>
                  <a:gd name="T24" fmla="*/ 612 w 1070"/>
                  <a:gd name="T25" fmla="*/ 640 h 749"/>
                  <a:gd name="T26" fmla="*/ 975 w 1070"/>
                  <a:gd name="T27" fmla="*/ 374 h 749"/>
                  <a:gd name="T28" fmla="*/ 998 w 1070"/>
                  <a:gd name="T29" fmla="*/ 359 h 749"/>
                  <a:gd name="T30" fmla="*/ 1025 w 1070"/>
                  <a:gd name="T31" fmla="*/ 359 h 749"/>
                  <a:gd name="T32" fmla="*/ 1030 w 1070"/>
                  <a:gd name="T33" fmla="*/ 424 h 749"/>
                  <a:gd name="T34" fmla="*/ 1010 w 1070"/>
                  <a:gd name="T35" fmla="*/ 442 h 749"/>
                  <a:gd name="T36" fmla="*/ 1010 w 1070"/>
                  <a:gd name="T37" fmla="*/ 442 h 749"/>
                  <a:gd name="T38" fmla="*/ 618 w 1070"/>
                  <a:gd name="T39" fmla="*/ 729 h 749"/>
                  <a:gd name="T40" fmla="*/ 21 w 1070"/>
                  <a:gd name="T41" fmla="*/ 400 h 749"/>
                  <a:gd name="T42" fmla="*/ 22 w 1070"/>
                  <a:gd name="T43" fmla="*/ 399 h 749"/>
                  <a:gd name="T44" fmla="*/ 13 w 1070"/>
                  <a:gd name="T45" fmla="*/ 406 h 749"/>
                  <a:gd name="T46" fmla="*/ 14 w 1070"/>
                  <a:gd name="T47" fmla="*/ 418 h 749"/>
                  <a:gd name="T48" fmla="*/ 610 w 1070"/>
                  <a:gd name="T49" fmla="*/ 748 h 749"/>
                  <a:gd name="T50" fmla="*/ 622 w 1070"/>
                  <a:gd name="T51" fmla="*/ 746 h 749"/>
                  <a:gd name="T52" fmla="*/ 1025 w 1070"/>
                  <a:gd name="T53" fmla="*/ 451 h 749"/>
                  <a:gd name="T54" fmla="*/ 1026 w 1070"/>
                  <a:gd name="T55" fmla="*/ 449 h 749"/>
                  <a:gd name="T56" fmla="*/ 1045 w 1070"/>
                  <a:gd name="T57" fmla="*/ 432 h 749"/>
                  <a:gd name="T58" fmla="*/ 1040 w 1070"/>
                  <a:gd name="T59" fmla="*/ 346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70" h="749">
                    <a:moveTo>
                      <a:pt x="1040" y="346"/>
                    </a:moveTo>
                    <a:cubicBezTo>
                      <a:pt x="1040" y="345"/>
                      <a:pt x="1039" y="344"/>
                      <a:pt x="1038" y="344"/>
                    </a:cubicBezTo>
                    <a:cubicBezTo>
                      <a:pt x="1036" y="343"/>
                      <a:pt x="1036" y="343"/>
                      <a:pt x="1036" y="343"/>
                    </a:cubicBezTo>
                    <a:cubicBezTo>
                      <a:pt x="419" y="2"/>
                      <a:pt x="419" y="2"/>
                      <a:pt x="419" y="2"/>
                    </a:cubicBezTo>
                    <a:cubicBezTo>
                      <a:pt x="416" y="0"/>
                      <a:pt x="411" y="1"/>
                      <a:pt x="408" y="3"/>
                    </a:cubicBezTo>
                    <a:cubicBezTo>
                      <a:pt x="5" y="298"/>
                      <a:pt x="5" y="298"/>
                      <a:pt x="5" y="298"/>
                    </a:cubicBezTo>
                    <a:cubicBezTo>
                      <a:pt x="4" y="299"/>
                      <a:pt x="3" y="300"/>
                      <a:pt x="3" y="300"/>
                    </a:cubicBezTo>
                    <a:cubicBezTo>
                      <a:pt x="1" y="302"/>
                      <a:pt x="1" y="304"/>
                      <a:pt x="0" y="306"/>
                    </a:cubicBezTo>
                    <a:cubicBezTo>
                      <a:pt x="0" y="308"/>
                      <a:pt x="1" y="311"/>
                      <a:pt x="4" y="312"/>
                    </a:cubicBezTo>
                    <a:cubicBezTo>
                      <a:pt x="82" y="355"/>
                      <a:pt x="82" y="355"/>
                      <a:pt x="82" y="355"/>
                    </a:cubicBezTo>
                    <a:cubicBezTo>
                      <a:pt x="82" y="355"/>
                      <a:pt x="82" y="355"/>
                      <a:pt x="82" y="355"/>
                    </a:cubicBezTo>
                    <a:cubicBezTo>
                      <a:pt x="600" y="642"/>
                      <a:pt x="600" y="642"/>
                      <a:pt x="600" y="642"/>
                    </a:cubicBezTo>
                    <a:cubicBezTo>
                      <a:pt x="603" y="644"/>
                      <a:pt x="608" y="643"/>
                      <a:pt x="612" y="640"/>
                    </a:cubicBezTo>
                    <a:cubicBezTo>
                      <a:pt x="975" y="374"/>
                      <a:pt x="975" y="374"/>
                      <a:pt x="975" y="374"/>
                    </a:cubicBezTo>
                    <a:cubicBezTo>
                      <a:pt x="975" y="374"/>
                      <a:pt x="987" y="365"/>
                      <a:pt x="998" y="359"/>
                    </a:cubicBezTo>
                    <a:cubicBezTo>
                      <a:pt x="1007" y="354"/>
                      <a:pt x="1020" y="357"/>
                      <a:pt x="1025" y="359"/>
                    </a:cubicBezTo>
                    <a:cubicBezTo>
                      <a:pt x="1047" y="372"/>
                      <a:pt x="1049" y="400"/>
                      <a:pt x="1030" y="424"/>
                    </a:cubicBezTo>
                    <a:cubicBezTo>
                      <a:pt x="1025" y="430"/>
                      <a:pt x="1019" y="436"/>
                      <a:pt x="1010" y="442"/>
                    </a:cubicBezTo>
                    <a:cubicBezTo>
                      <a:pt x="1010" y="442"/>
                      <a:pt x="1010" y="442"/>
                      <a:pt x="1010" y="442"/>
                    </a:cubicBezTo>
                    <a:cubicBezTo>
                      <a:pt x="618" y="729"/>
                      <a:pt x="618" y="729"/>
                      <a:pt x="618" y="729"/>
                    </a:cubicBezTo>
                    <a:cubicBezTo>
                      <a:pt x="21" y="400"/>
                      <a:pt x="21" y="400"/>
                      <a:pt x="21" y="400"/>
                    </a:cubicBezTo>
                    <a:cubicBezTo>
                      <a:pt x="21" y="399"/>
                      <a:pt x="22" y="399"/>
                      <a:pt x="22" y="399"/>
                    </a:cubicBezTo>
                    <a:cubicBezTo>
                      <a:pt x="14" y="405"/>
                      <a:pt x="13" y="406"/>
                      <a:pt x="13" y="406"/>
                    </a:cubicBezTo>
                    <a:cubicBezTo>
                      <a:pt x="9" y="410"/>
                      <a:pt x="10" y="416"/>
                      <a:pt x="14" y="418"/>
                    </a:cubicBezTo>
                    <a:cubicBezTo>
                      <a:pt x="610" y="748"/>
                      <a:pt x="610" y="748"/>
                      <a:pt x="610" y="748"/>
                    </a:cubicBezTo>
                    <a:cubicBezTo>
                      <a:pt x="614" y="749"/>
                      <a:pt x="618" y="749"/>
                      <a:pt x="622" y="746"/>
                    </a:cubicBezTo>
                    <a:cubicBezTo>
                      <a:pt x="1025" y="451"/>
                      <a:pt x="1025" y="451"/>
                      <a:pt x="1025" y="451"/>
                    </a:cubicBezTo>
                    <a:cubicBezTo>
                      <a:pt x="1025" y="450"/>
                      <a:pt x="1026" y="450"/>
                      <a:pt x="1026" y="449"/>
                    </a:cubicBezTo>
                    <a:cubicBezTo>
                      <a:pt x="1034" y="444"/>
                      <a:pt x="1040" y="438"/>
                      <a:pt x="1045" y="432"/>
                    </a:cubicBezTo>
                    <a:cubicBezTo>
                      <a:pt x="1070" y="401"/>
                      <a:pt x="1068" y="364"/>
                      <a:pt x="1040" y="34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 rot="1801613">
              <a:off x="7879476" y="4950424"/>
              <a:ext cx="6313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solidFill>
                    <a:srgbClr val="EDEAC5"/>
                  </a:solidFill>
                </a:rPr>
                <a:t>STEP 01</a:t>
              </a:r>
              <a:endParaRPr lang="en-GB" sz="1050" b="1" dirty="0">
                <a:solidFill>
                  <a:srgbClr val="EDEAC5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801613">
              <a:off x="8344110" y="4375539"/>
              <a:ext cx="6313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solidFill>
                    <a:srgbClr val="EDEAC5"/>
                  </a:solidFill>
                </a:rPr>
                <a:t>STEP 02</a:t>
              </a:r>
              <a:endParaRPr lang="en-GB" sz="1050" b="1" dirty="0">
                <a:solidFill>
                  <a:srgbClr val="EDEAC5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935179">
              <a:off x="8803261" y="3819884"/>
              <a:ext cx="9742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F9F8EB"/>
                  </a:solidFill>
                </a:rPr>
                <a:t>SUCCESS</a:t>
              </a:r>
              <a:endParaRPr lang="en-GB" sz="1200" b="1" dirty="0">
                <a:solidFill>
                  <a:srgbClr val="F9F8EB"/>
                </a:solidFill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7610368" y="4325809"/>
              <a:ext cx="297731" cy="763302"/>
            </a:xfrm>
            <a:custGeom>
              <a:avLst/>
              <a:gdLst>
                <a:gd name="T0" fmla="*/ 379 w 386"/>
                <a:gd name="T1" fmla="*/ 464 h 1210"/>
                <a:gd name="T2" fmla="*/ 364 w 386"/>
                <a:gd name="T3" fmla="*/ 267 h 1210"/>
                <a:gd name="T4" fmla="*/ 269 w 386"/>
                <a:gd name="T5" fmla="*/ 191 h 1210"/>
                <a:gd name="T6" fmla="*/ 251 w 386"/>
                <a:gd name="T7" fmla="*/ 145 h 1210"/>
                <a:gd name="T8" fmla="*/ 266 w 386"/>
                <a:gd name="T9" fmla="*/ 116 h 1210"/>
                <a:gd name="T10" fmla="*/ 263 w 386"/>
                <a:gd name="T11" fmla="*/ 82 h 1210"/>
                <a:gd name="T12" fmla="*/ 205 w 386"/>
                <a:gd name="T13" fmla="*/ 0 h 1210"/>
                <a:gd name="T14" fmla="*/ 155 w 386"/>
                <a:gd name="T15" fmla="*/ 90 h 1210"/>
                <a:gd name="T16" fmla="*/ 174 w 386"/>
                <a:gd name="T17" fmla="*/ 126 h 1210"/>
                <a:gd name="T18" fmla="*/ 176 w 386"/>
                <a:gd name="T19" fmla="*/ 167 h 1210"/>
                <a:gd name="T20" fmla="*/ 177 w 386"/>
                <a:gd name="T21" fmla="*/ 167 h 1210"/>
                <a:gd name="T22" fmla="*/ 156 w 386"/>
                <a:gd name="T23" fmla="*/ 186 h 1210"/>
                <a:gd name="T24" fmla="*/ 99 w 386"/>
                <a:gd name="T25" fmla="*/ 207 h 1210"/>
                <a:gd name="T26" fmla="*/ 57 w 386"/>
                <a:gd name="T27" fmla="*/ 370 h 1210"/>
                <a:gd name="T28" fmla="*/ 38 w 386"/>
                <a:gd name="T29" fmla="*/ 604 h 1210"/>
                <a:gd name="T30" fmla="*/ 68 w 386"/>
                <a:gd name="T31" fmla="*/ 598 h 1210"/>
                <a:gd name="T32" fmla="*/ 68 w 386"/>
                <a:gd name="T33" fmla="*/ 607 h 1210"/>
                <a:gd name="T34" fmla="*/ 41 w 386"/>
                <a:gd name="T35" fmla="*/ 619 h 1210"/>
                <a:gd name="T36" fmla="*/ 47 w 386"/>
                <a:gd name="T37" fmla="*/ 662 h 1210"/>
                <a:gd name="T38" fmla="*/ 3 w 386"/>
                <a:gd name="T39" fmla="*/ 849 h 1210"/>
                <a:gd name="T40" fmla="*/ 99 w 386"/>
                <a:gd name="T41" fmla="*/ 898 h 1210"/>
                <a:gd name="T42" fmla="*/ 118 w 386"/>
                <a:gd name="T43" fmla="*/ 899 h 1210"/>
                <a:gd name="T44" fmla="*/ 127 w 386"/>
                <a:gd name="T45" fmla="*/ 1051 h 1210"/>
                <a:gd name="T46" fmla="*/ 118 w 386"/>
                <a:gd name="T47" fmla="*/ 1153 h 1210"/>
                <a:gd name="T48" fmla="*/ 181 w 386"/>
                <a:gd name="T49" fmla="*/ 1159 h 1210"/>
                <a:gd name="T50" fmla="*/ 194 w 386"/>
                <a:gd name="T51" fmla="*/ 1084 h 1210"/>
                <a:gd name="T52" fmla="*/ 192 w 386"/>
                <a:gd name="T53" fmla="*/ 968 h 1210"/>
                <a:gd name="T54" fmla="*/ 222 w 386"/>
                <a:gd name="T55" fmla="*/ 712 h 1210"/>
                <a:gd name="T56" fmla="*/ 252 w 386"/>
                <a:gd name="T57" fmla="*/ 767 h 1210"/>
                <a:gd name="T58" fmla="*/ 285 w 386"/>
                <a:gd name="T59" fmla="*/ 1024 h 1210"/>
                <a:gd name="T60" fmla="*/ 277 w 386"/>
                <a:gd name="T61" fmla="*/ 1067 h 1210"/>
                <a:gd name="T62" fmla="*/ 298 w 386"/>
                <a:gd name="T63" fmla="*/ 1146 h 1210"/>
                <a:gd name="T64" fmla="*/ 355 w 386"/>
                <a:gd name="T65" fmla="*/ 1205 h 1210"/>
                <a:gd name="T66" fmla="*/ 347 w 386"/>
                <a:gd name="T67" fmla="*/ 1105 h 1210"/>
                <a:gd name="T68" fmla="*/ 351 w 386"/>
                <a:gd name="T69" fmla="*/ 1046 h 1210"/>
                <a:gd name="T70" fmla="*/ 356 w 386"/>
                <a:gd name="T71" fmla="*/ 829 h 1210"/>
                <a:gd name="T72" fmla="*/ 354 w 386"/>
                <a:gd name="T73" fmla="*/ 603 h 1210"/>
                <a:gd name="T74" fmla="*/ 367 w 386"/>
                <a:gd name="T75" fmla="*/ 565 h 1210"/>
                <a:gd name="T76" fmla="*/ 109 w 386"/>
                <a:gd name="T77" fmla="*/ 669 h 1210"/>
                <a:gd name="T78" fmla="*/ 91 w 386"/>
                <a:gd name="T79" fmla="*/ 666 h 1210"/>
                <a:gd name="T80" fmla="*/ 90 w 386"/>
                <a:gd name="T81" fmla="*/ 617 h 1210"/>
                <a:gd name="T82" fmla="*/ 101 w 386"/>
                <a:gd name="T83" fmla="*/ 628 h 1210"/>
                <a:gd name="T84" fmla="*/ 108 w 386"/>
                <a:gd name="T85" fmla="*/ 649 h 1210"/>
                <a:gd name="T86" fmla="*/ 223 w 386"/>
                <a:gd name="T87" fmla="*/ 505 h 1210"/>
                <a:gd name="T88" fmla="*/ 221 w 386"/>
                <a:gd name="T89" fmla="*/ 232 h 1210"/>
                <a:gd name="T90" fmla="*/ 215 w 386"/>
                <a:gd name="T91" fmla="*/ 208 h 1210"/>
                <a:gd name="T92" fmla="*/ 205 w 386"/>
                <a:gd name="T93" fmla="*/ 231 h 1210"/>
                <a:gd name="T94" fmla="*/ 199 w 386"/>
                <a:gd name="T95" fmla="*/ 505 h 1210"/>
                <a:gd name="T96" fmla="*/ 190 w 386"/>
                <a:gd name="T97" fmla="*/ 325 h 1210"/>
                <a:gd name="T98" fmla="*/ 173 w 386"/>
                <a:gd name="T99" fmla="*/ 188 h 1210"/>
                <a:gd name="T100" fmla="*/ 182 w 386"/>
                <a:gd name="T101" fmla="*/ 176 h 1210"/>
                <a:gd name="T102" fmla="*/ 248 w 386"/>
                <a:gd name="T103" fmla="*/ 179 h 1210"/>
                <a:gd name="T104" fmla="*/ 259 w 386"/>
                <a:gd name="T105" fmla="*/ 196 h 1210"/>
                <a:gd name="T106" fmla="*/ 258 w 386"/>
                <a:gd name="T107" fmla="*/ 201 h 1210"/>
                <a:gd name="T108" fmla="*/ 260 w 386"/>
                <a:gd name="T109" fmla="*/ 256 h 1210"/>
                <a:gd name="T110" fmla="*/ 301 w 386"/>
                <a:gd name="T111" fmla="*/ 488 h 1210"/>
                <a:gd name="T112" fmla="*/ 360 w 386"/>
                <a:gd name="T113" fmla="*/ 585 h 1210"/>
                <a:gd name="T114" fmla="*/ 328 w 386"/>
                <a:gd name="T115" fmla="*/ 554 h 1210"/>
                <a:gd name="T116" fmla="*/ 360 w 386"/>
                <a:gd name="T117" fmla="*/ 585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1210">
                  <a:moveTo>
                    <a:pt x="379" y="512"/>
                  </a:moveTo>
                  <a:cubicBezTo>
                    <a:pt x="385" y="497"/>
                    <a:pt x="386" y="471"/>
                    <a:pt x="379" y="464"/>
                  </a:cubicBezTo>
                  <a:cubicBezTo>
                    <a:pt x="372" y="456"/>
                    <a:pt x="383" y="413"/>
                    <a:pt x="376" y="380"/>
                  </a:cubicBezTo>
                  <a:cubicBezTo>
                    <a:pt x="370" y="347"/>
                    <a:pt x="365" y="295"/>
                    <a:pt x="364" y="267"/>
                  </a:cubicBezTo>
                  <a:cubicBezTo>
                    <a:pt x="364" y="239"/>
                    <a:pt x="362" y="219"/>
                    <a:pt x="326" y="210"/>
                  </a:cubicBezTo>
                  <a:cubicBezTo>
                    <a:pt x="302" y="204"/>
                    <a:pt x="282" y="197"/>
                    <a:pt x="269" y="191"/>
                  </a:cubicBezTo>
                  <a:cubicBezTo>
                    <a:pt x="269" y="191"/>
                    <a:pt x="255" y="179"/>
                    <a:pt x="252" y="168"/>
                  </a:cubicBezTo>
                  <a:cubicBezTo>
                    <a:pt x="251" y="159"/>
                    <a:pt x="251" y="150"/>
                    <a:pt x="251" y="145"/>
                  </a:cubicBezTo>
                  <a:cubicBezTo>
                    <a:pt x="253" y="136"/>
                    <a:pt x="253" y="129"/>
                    <a:pt x="253" y="124"/>
                  </a:cubicBezTo>
                  <a:cubicBezTo>
                    <a:pt x="253" y="118"/>
                    <a:pt x="264" y="126"/>
                    <a:pt x="266" y="116"/>
                  </a:cubicBezTo>
                  <a:cubicBezTo>
                    <a:pt x="269" y="107"/>
                    <a:pt x="271" y="85"/>
                    <a:pt x="269" y="84"/>
                  </a:cubicBezTo>
                  <a:cubicBezTo>
                    <a:pt x="267" y="82"/>
                    <a:pt x="265" y="82"/>
                    <a:pt x="263" y="82"/>
                  </a:cubicBezTo>
                  <a:cubicBezTo>
                    <a:pt x="263" y="79"/>
                    <a:pt x="265" y="59"/>
                    <a:pt x="263" y="38"/>
                  </a:cubicBezTo>
                  <a:cubicBezTo>
                    <a:pt x="262" y="18"/>
                    <a:pt x="242" y="2"/>
                    <a:pt x="205" y="0"/>
                  </a:cubicBezTo>
                  <a:cubicBezTo>
                    <a:pt x="184" y="0"/>
                    <a:pt x="160" y="16"/>
                    <a:pt x="157" y="38"/>
                  </a:cubicBezTo>
                  <a:cubicBezTo>
                    <a:pt x="154" y="60"/>
                    <a:pt x="155" y="90"/>
                    <a:pt x="155" y="90"/>
                  </a:cubicBezTo>
                  <a:cubicBezTo>
                    <a:pt x="155" y="90"/>
                    <a:pt x="148" y="105"/>
                    <a:pt x="154" y="117"/>
                  </a:cubicBezTo>
                  <a:cubicBezTo>
                    <a:pt x="160" y="129"/>
                    <a:pt x="174" y="126"/>
                    <a:pt x="174" y="126"/>
                  </a:cubicBezTo>
                  <a:cubicBezTo>
                    <a:pt x="174" y="126"/>
                    <a:pt x="177" y="145"/>
                    <a:pt x="177" y="155"/>
                  </a:cubicBezTo>
                  <a:cubicBezTo>
                    <a:pt x="177" y="160"/>
                    <a:pt x="177" y="164"/>
                    <a:pt x="176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77" y="167"/>
                    <a:pt x="177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64" y="182"/>
                    <a:pt x="156" y="186"/>
                  </a:cubicBezTo>
                  <a:cubicBezTo>
                    <a:pt x="143" y="192"/>
                    <a:pt x="123" y="200"/>
                    <a:pt x="107" y="205"/>
                  </a:cubicBezTo>
                  <a:cubicBezTo>
                    <a:pt x="104" y="206"/>
                    <a:pt x="102" y="206"/>
                    <a:pt x="99" y="207"/>
                  </a:cubicBezTo>
                  <a:cubicBezTo>
                    <a:pt x="80" y="213"/>
                    <a:pt x="65" y="218"/>
                    <a:pt x="65" y="244"/>
                  </a:cubicBezTo>
                  <a:cubicBezTo>
                    <a:pt x="64" y="274"/>
                    <a:pt x="61" y="331"/>
                    <a:pt x="57" y="370"/>
                  </a:cubicBezTo>
                  <a:cubicBezTo>
                    <a:pt x="53" y="408"/>
                    <a:pt x="41" y="490"/>
                    <a:pt x="41" y="516"/>
                  </a:cubicBezTo>
                  <a:cubicBezTo>
                    <a:pt x="40" y="542"/>
                    <a:pt x="37" y="598"/>
                    <a:pt x="38" y="604"/>
                  </a:cubicBezTo>
                  <a:cubicBezTo>
                    <a:pt x="38" y="609"/>
                    <a:pt x="42" y="609"/>
                    <a:pt x="42" y="615"/>
                  </a:cubicBezTo>
                  <a:cubicBezTo>
                    <a:pt x="43" y="612"/>
                    <a:pt x="48" y="598"/>
                    <a:pt x="68" y="598"/>
                  </a:cubicBezTo>
                  <a:cubicBezTo>
                    <a:pt x="90" y="598"/>
                    <a:pt x="90" y="614"/>
                    <a:pt x="90" y="614"/>
                  </a:cubicBezTo>
                  <a:cubicBezTo>
                    <a:pt x="83" y="607"/>
                    <a:pt x="83" y="607"/>
                    <a:pt x="68" y="607"/>
                  </a:cubicBezTo>
                  <a:cubicBezTo>
                    <a:pt x="54" y="606"/>
                    <a:pt x="43" y="614"/>
                    <a:pt x="42" y="615"/>
                  </a:cubicBezTo>
                  <a:cubicBezTo>
                    <a:pt x="42" y="616"/>
                    <a:pt x="42" y="618"/>
                    <a:pt x="41" y="619"/>
                  </a:cubicBezTo>
                  <a:cubicBezTo>
                    <a:pt x="39" y="630"/>
                    <a:pt x="39" y="639"/>
                    <a:pt x="45" y="646"/>
                  </a:cubicBezTo>
                  <a:cubicBezTo>
                    <a:pt x="50" y="653"/>
                    <a:pt x="47" y="662"/>
                    <a:pt x="47" y="6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3" y="849"/>
                    <a:pt x="3" y="849"/>
                    <a:pt x="3" y="849"/>
                  </a:cubicBezTo>
                  <a:cubicBezTo>
                    <a:pt x="78" y="907"/>
                    <a:pt x="78" y="907"/>
                    <a:pt x="78" y="907"/>
                  </a:cubicBezTo>
                  <a:cubicBezTo>
                    <a:pt x="78" y="907"/>
                    <a:pt x="89" y="899"/>
                    <a:pt x="99" y="898"/>
                  </a:cubicBezTo>
                  <a:cubicBezTo>
                    <a:pt x="100" y="898"/>
                    <a:pt x="101" y="898"/>
                    <a:pt x="101" y="898"/>
                  </a:cubicBezTo>
                  <a:cubicBezTo>
                    <a:pt x="112" y="898"/>
                    <a:pt x="118" y="899"/>
                    <a:pt x="118" y="899"/>
                  </a:cubicBezTo>
                  <a:cubicBezTo>
                    <a:pt x="118" y="899"/>
                    <a:pt x="115" y="955"/>
                    <a:pt x="115" y="977"/>
                  </a:cubicBezTo>
                  <a:cubicBezTo>
                    <a:pt x="115" y="1000"/>
                    <a:pt x="117" y="1035"/>
                    <a:pt x="127" y="1051"/>
                  </a:cubicBezTo>
                  <a:cubicBezTo>
                    <a:pt x="136" y="1067"/>
                    <a:pt x="138" y="1073"/>
                    <a:pt x="138" y="1087"/>
                  </a:cubicBezTo>
                  <a:cubicBezTo>
                    <a:pt x="138" y="1101"/>
                    <a:pt x="117" y="1140"/>
                    <a:pt x="118" y="1153"/>
                  </a:cubicBezTo>
                  <a:cubicBezTo>
                    <a:pt x="118" y="1166"/>
                    <a:pt x="121" y="1186"/>
                    <a:pt x="143" y="1186"/>
                  </a:cubicBezTo>
                  <a:cubicBezTo>
                    <a:pt x="165" y="1185"/>
                    <a:pt x="181" y="1176"/>
                    <a:pt x="181" y="1159"/>
                  </a:cubicBezTo>
                  <a:cubicBezTo>
                    <a:pt x="181" y="1141"/>
                    <a:pt x="178" y="1130"/>
                    <a:pt x="185" y="1124"/>
                  </a:cubicBezTo>
                  <a:cubicBezTo>
                    <a:pt x="193" y="1117"/>
                    <a:pt x="181" y="1101"/>
                    <a:pt x="194" y="1084"/>
                  </a:cubicBezTo>
                  <a:cubicBezTo>
                    <a:pt x="206" y="1067"/>
                    <a:pt x="193" y="1066"/>
                    <a:pt x="196" y="1050"/>
                  </a:cubicBezTo>
                  <a:cubicBezTo>
                    <a:pt x="199" y="1034"/>
                    <a:pt x="193" y="987"/>
                    <a:pt x="192" y="968"/>
                  </a:cubicBezTo>
                  <a:cubicBezTo>
                    <a:pt x="191" y="949"/>
                    <a:pt x="194" y="926"/>
                    <a:pt x="204" y="846"/>
                  </a:cubicBezTo>
                  <a:cubicBezTo>
                    <a:pt x="213" y="765"/>
                    <a:pt x="219" y="729"/>
                    <a:pt x="222" y="712"/>
                  </a:cubicBezTo>
                  <a:cubicBezTo>
                    <a:pt x="225" y="694"/>
                    <a:pt x="229" y="672"/>
                    <a:pt x="229" y="672"/>
                  </a:cubicBezTo>
                  <a:cubicBezTo>
                    <a:pt x="229" y="672"/>
                    <a:pt x="242" y="748"/>
                    <a:pt x="252" y="767"/>
                  </a:cubicBezTo>
                  <a:cubicBezTo>
                    <a:pt x="262" y="785"/>
                    <a:pt x="274" y="879"/>
                    <a:pt x="277" y="907"/>
                  </a:cubicBezTo>
                  <a:cubicBezTo>
                    <a:pt x="280" y="934"/>
                    <a:pt x="278" y="1015"/>
                    <a:pt x="285" y="1024"/>
                  </a:cubicBezTo>
                  <a:cubicBezTo>
                    <a:pt x="291" y="1032"/>
                    <a:pt x="294" y="1044"/>
                    <a:pt x="294" y="1044"/>
                  </a:cubicBezTo>
                  <a:cubicBezTo>
                    <a:pt x="294" y="1044"/>
                    <a:pt x="277" y="1054"/>
                    <a:pt x="277" y="1067"/>
                  </a:cubicBezTo>
                  <a:cubicBezTo>
                    <a:pt x="277" y="1081"/>
                    <a:pt x="290" y="1092"/>
                    <a:pt x="289" y="1110"/>
                  </a:cubicBezTo>
                  <a:cubicBezTo>
                    <a:pt x="289" y="1128"/>
                    <a:pt x="291" y="1143"/>
                    <a:pt x="298" y="1146"/>
                  </a:cubicBezTo>
                  <a:cubicBezTo>
                    <a:pt x="305" y="1150"/>
                    <a:pt x="304" y="1180"/>
                    <a:pt x="313" y="1191"/>
                  </a:cubicBezTo>
                  <a:cubicBezTo>
                    <a:pt x="322" y="1201"/>
                    <a:pt x="337" y="1210"/>
                    <a:pt x="355" y="1205"/>
                  </a:cubicBezTo>
                  <a:cubicBezTo>
                    <a:pt x="373" y="1199"/>
                    <a:pt x="373" y="1175"/>
                    <a:pt x="364" y="1152"/>
                  </a:cubicBezTo>
                  <a:cubicBezTo>
                    <a:pt x="355" y="1129"/>
                    <a:pt x="344" y="1114"/>
                    <a:pt x="347" y="1105"/>
                  </a:cubicBezTo>
                  <a:cubicBezTo>
                    <a:pt x="351" y="1096"/>
                    <a:pt x="354" y="1082"/>
                    <a:pt x="345" y="1073"/>
                  </a:cubicBezTo>
                  <a:cubicBezTo>
                    <a:pt x="336" y="1064"/>
                    <a:pt x="345" y="1054"/>
                    <a:pt x="351" y="1046"/>
                  </a:cubicBezTo>
                  <a:cubicBezTo>
                    <a:pt x="357" y="1038"/>
                    <a:pt x="356" y="1002"/>
                    <a:pt x="356" y="982"/>
                  </a:cubicBezTo>
                  <a:cubicBezTo>
                    <a:pt x="357" y="962"/>
                    <a:pt x="354" y="864"/>
                    <a:pt x="356" y="829"/>
                  </a:cubicBezTo>
                  <a:cubicBezTo>
                    <a:pt x="357" y="793"/>
                    <a:pt x="360" y="685"/>
                    <a:pt x="355" y="655"/>
                  </a:cubicBezTo>
                  <a:cubicBezTo>
                    <a:pt x="350" y="625"/>
                    <a:pt x="354" y="603"/>
                    <a:pt x="354" y="603"/>
                  </a:cubicBezTo>
                  <a:cubicBezTo>
                    <a:pt x="354" y="603"/>
                    <a:pt x="366" y="609"/>
                    <a:pt x="366" y="597"/>
                  </a:cubicBezTo>
                  <a:cubicBezTo>
                    <a:pt x="366" y="586"/>
                    <a:pt x="362" y="584"/>
                    <a:pt x="367" y="565"/>
                  </a:cubicBezTo>
                  <a:cubicBezTo>
                    <a:pt x="372" y="545"/>
                    <a:pt x="373" y="527"/>
                    <a:pt x="379" y="512"/>
                  </a:cubicBezTo>
                  <a:close/>
                  <a:moveTo>
                    <a:pt x="109" y="669"/>
                  </a:moveTo>
                  <a:cubicBezTo>
                    <a:pt x="99" y="668"/>
                    <a:pt x="99" y="668"/>
                    <a:pt x="99" y="668"/>
                  </a:cubicBezTo>
                  <a:cubicBezTo>
                    <a:pt x="91" y="666"/>
                    <a:pt x="91" y="666"/>
                    <a:pt x="91" y="666"/>
                  </a:cubicBezTo>
                  <a:cubicBezTo>
                    <a:pt x="91" y="666"/>
                    <a:pt x="93" y="653"/>
                    <a:pt x="90" y="644"/>
                  </a:cubicBezTo>
                  <a:cubicBezTo>
                    <a:pt x="87" y="635"/>
                    <a:pt x="88" y="627"/>
                    <a:pt x="90" y="617"/>
                  </a:cubicBezTo>
                  <a:cubicBezTo>
                    <a:pt x="90" y="617"/>
                    <a:pt x="93" y="627"/>
                    <a:pt x="99" y="628"/>
                  </a:cubicBezTo>
                  <a:cubicBezTo>
                    <a:pt x="100" y="628"/>
                    <a:pt x="100" y="628"/>
                    <a:pt x="101" y="628"/>
                  </a:cubicBezTo>
                  <a:cubicBezTo>
                    <a:pt x="108" y="628"/>
                    <a:pt x="111" y="629"/>
                    <a:pt x="111" y="629"/>
                  </a:cubicBezTo>
                  <a:cubicBezTo>
                    <a:pt x="111" y="629"/>
                    <a:pt x="108" y="640"/>
                    <a:pt x="108" y="649"/>
                  </a:cubicBezTo>
                  <a:cubicBezTo>
                    <a:pt x="108" y="659"/>
                    <a:pt x="109" y="669"/>
                    <a:pt x="109" y="669"/>
                  </a:cubicBezTo>
                  <a:close/>
                  <a:moveTo>
                    <a:pt x="223" y="505"/>
                  </a:moveTo>
                  <a:cubicBezTo>
                    <a:pt x="225" y="464"/>
                    <a:pt x="224" y="347"/>
                    <a:pt x="223" y="322"/>
                  </a:cubicBezTo>
                  <a:cubicBezTo>
                    <a:pt x="223" y="296"/>
                    <a:pt x="218" y="239"/>
                    <a:pt x="221" y="232"/>
                  </a:cubicBezTo>
                  <a:cubicBezTo>
                    <a:pt x="224" y="224"/>
                    <a:pt x="232" y="218"/>
                    <a:pt x="241" y="223"/>
                  </a:cubicBezTo>
                  <a:cubicBezTo>
                    <a:pt x="241" y="223"/>
                    <a:pt x="231" y="208"/>
                    <a:pt x="215" y="208"/>
                  </a:cubicBezTo>
                  <a:cubicBezTo>
                    <a:pt x="199" y="208"/>
                    <a:pt x="188" y="223"/>
                    <a:pt x="188" y="223"/>
                  </a:cubicBezTo>
                  <a:cubicBezTo>
                    <a:pt x="188" y="223"/>
                    <a:pt x="206" y="219"/>
                    <a:pt x="205" y="231"/>
                  </a:cubicBezTo>
                  <a:cubicBezTo>
                    <a:pt x="205" y="243"/>
                    <a:pt x="199" y="305"/>
                    <a:pt x="199" y="346"/>
                  </a:cubicBezTo>
                  <a:cubicBezTo>
                    <a:pt x="199" y="383"/>
                    <a:pt x="196" y="472"/>
                    <a:pt x="199" y="505"/>
                  </a:cubicBezTo>
                  <a:cubicBezTo>
                    <a:pt x="187" y="504"/>
                    <a:pt x="183" y="503"/>
                    <a:pt x="183" y="503"/>
                  </a:cubicBezTo>
                  <a:cubicBezTo>
                    <a:pt x="183" y="503"/>
                    <a:pt x="194" y="386"/>
                    <a:pt x="190" y="325"/>
                  </a:cubicBezTo>
                  <a:cubicBezTo>
                    <a:pt x="186" y="279"/>
                    <a:pt x="178" y="220"/>
                    <a:pt x="173" y="188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3" y="188"/>
                    <a:pt x="178" y="170"/>
                    <a:pt x="182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90" y="189"/>
                    <a:pt x="203" y="204"/>
                    <a:pt x="212" y="204"/>
                  </a:cubicBezTo>
                  <a:cubicBezTo>
                    <a:pt x="222" y="204"/>
                    <a:pt x="238" y="193"/>
                    <a:pt x="248" y="179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8" y="179"/>
                    <a:pt x="258" y="182"/>
                    <a:pt x="259" y="196"/>
                  </a:cubicBezTo>
                  <a:cubicBezTo>
                    <a:pt x="259" y="197"/>
                    <a:pt x="258" y="199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13"/>
                    <a:pt x="258" y="230"/>
                    <a:pt x="260" y="256"/>
                  </a:cubicBezTo>
                  <a:cubicBezTo>
                    <a:pt x="263" y="335"/>
                    <a:pt x="277" y="429"/>
                    <a:pt x="284" y="450"/>
                  </a:cubicBezTo>
                  <a:cubicBezTo>
                    <a:pt x="292" y="472"/>
                    <a:pt x="301" y="488"/>
                    <a:pt x="301" y="488"/>
                  </a:cubicBezTo>
                  <a:cubicBezTo>
                    <a:pt x="301" y="488"/>
                    <a:pt x="251" y="504"/>
                    <a:pt x="223" y="505"/>
                  </a:cubicBezTo>
                  <a:close/>
                  <a:moveTo>
                    <a:pt x="360" y="585"/>
                  </a:moveTo>
                  <a:cubicBezTo>
                    <a:pt x="358" y="573"/>
                    <a:pt x="361" y="568"/>
                    <a:pt x="352" y="561"/>
                  </a:cubicBezTo>
                  <a:cubicBezTo>
                    <a:pt x="343" y="554"/>
                    <a:pt x="328" y="554"/>
                    <a:pt x="328" y="554"/>
                  </a:cubicBezTo>
                  <a:cubicBezTo>
                    <a:pt x="328" y="554"/>
                    <a:pt x="350" y="545"/>
                    <a:pt x="360" y="557"/>
                  </a:cubicBezTo>
                  <a:cubicBezTo>
                    <a:pt x="369" y="570"/>
                    <a:pt x="360" y="585"/>
                    <a:pt x="360" y="58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solidFill>
                  <a:prstClr val="black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482480" y="3168331"/>
              <a:ext cx="609343" cy="741852"/>
              <a:chOff x="8070381" y="750589"/>
              <a:chExt cx="1775895" cy="2560328"/>
            </a:xfrm>
            <a:solidFill>
              <a:srgbClr val="404040"/>
            </a:solidFill>
          </p:grpSpPr>
          <p:sp>
            <p:nvSpPr>
              <p:cNvPr id="46" name="Freeform 5"/>
              <p:cNvSpPr>
                <a:spLocks noEditPoints="1"/>
              </p:cNvSpPr>
              <p:nvPr/>
            </p:nvSpPr>
            <p:spPr bwMode="auto">
              <a:xfrm>
                <a:off x="8070381" y="1077725"/>
                <a:ext cx="1243909" cy="2233192"/>
              </a:xfrm>
              <a:custGeom>
                <a:avLst/>
                <a:gdLst>
                  <a:gd name="T0" fmla="*/ 477 w 502"/>
                  <a:gd name="T1" fmla="*/ 130 h 903"/>
                  <a:gd name="T2" fmla="*/ 451 w 502"/>
                  <a:gd name="T3" fmla="*/ 76 h 903"/>
                  <a:gd name="T4" fmla="*/ 432 w 502"/>
                  <a:gd name="T5" fmla="*/ 105 h 903"/>
                  <a:gd name="T6" fmla="*/ 449 w 502"/>
                  <a:gd name="T7" fmla="*/ 157 h 903"/>
                  <a:gd name="T8" fmla="*/ 426 w 502"/>
                  <a:gd name="T9" fmla="*/ 207 h 903"/>
                  <a:gd name="T10" fmla="*/ 344 w 502"/>
                  <a:gd name="T11" fmla="*/ 150 h 903"/>
                  <a:gd name="T12" fmla="*/ 347 w 502"/>
                  <a:gd name="T13" fmla="*/ 105 h 903"/>
                  <a:gd name="T14" fmla="*/ 361 w 502"/>
                  <a:gd name="T15" fmla="*/ 50 h 903"/>
                  <a:gd name="T16" fmla="*/ 338 w 502"/>
                  <a:gd name="T17" fmla="*/ 16 h 903"/>
                  <a:gd name="T18" fmla="*/ 285 w 502"/>
                  <a:gd name="T19" fmla="*/ 13 h 903"/>
                  <a:gd name="T20" fmla="*/ 258 w 502"/>
                  <a:gd name="T21" fmla="*/ 105 h 903"/>
                  <a:gd name="T22" fmla="*/ 197 w 502"/>
                  <a:gd name="T23" fmla="*/ 149 h 903"/>
                  <a:gd name="T24" fmla="*/ 147 w 502"/>
                  <a:gd name="T25" fmla="*/ 199 h 903"/>
                  <a:gd name="T26" fmla="*/ 116 w 502"/>
                  <a:gd name="T27" fmla="*/ 216 h 903"/>
                  <a:gd name="T28" fmla="*/ 94 w 502"/>
                  <a:gd name="T29" fmla="*/ 223 h 903"/>
                  <a:gd name="T30" fmla="*/ 63 w 502"/>
                  <a:gd name="T31" fmla="*/ 165 h 903"/>
                  <a:gd name="T32" fmla="*/ 74 w 502"/>
                  <a:gd name="T33" fmla="*/ 112 h 903"/>
                  <a:gd name="T34" fmla="*/ 51 w 502"/>
                  <a:gd name="T35" fmla="*/ 85 h 903"/>
                  <a:gd name="T36" fmla="*/ 17 w 502"/>
                  <a:gd name="T37" fmla="*/ 121 h 903"/>
                  <a:gd name="T38" fmla="*/ 11 w 502"/>
                  <a:gd name="T39" fmla="*/ 180 h 903"/>
                  <a:gd name="T40" fmla="*/ 41 w 502"/>
                  <a:gd name="T41" fmla="*/ 262 h 903"/>
                  <a:gd name="T42" fmla="*/ 107 w 502"/>
                  <a:gd name="T43" fmla="*/ 298 h 903"/>
                  <a:gd name="T44" fmla="*/ 202 w 502"/>
                  <a:gd name="T45" fmla="*/ 348 h 903"/>
                  <a:gd name="T46" fmla="*/ 205 w 502"/>
                  <a:gd name="T47" fmla="*/ 423 h 903"/>
                  <a:gd name="T48" fmla="*/ 186 w 502"/>
                  <a:gd name="T49" fmla="*/ 503 h 903"/>
                  <a:gd name="T50" fmla="*/ 140 w 502"/>
                  <a:gd name="T51" fmla="*/ 581 h 903"/>
                  <a:gd name="T52" fmla="*/ 141 w 502"/>
                  <a:gd name="T53" fmla="*/ 696 h 903"/>
                  <a:gd name="T54" fmla="*/ 200 w 502"/>
                  <a:gd name="T55" fmla="*/ 798 h 903"/>
                  <a:gd name="T56" fmla="*/ 168 w 502"/>
                  <a:gd name="T57" fmla="*/ 815 h 903"/>
                  <a:gd name="T58" fmla="*/ 196 w 502"/>
                  <a:gd name="T59" fmla="*/ 849 h 903"/>
                  <a:gd name="T60" fmla="*/ 289 w 502"/>
                  <a:gd name="T61" fmla="*/ 834 h 903"/>
                  <a:gd name="T62" fmla="*/ 274 w 502"/>
                  <a:gd name="T63" fmla="*/ 767 h 903"/>
                  <a:gd name="T64" fmla="*/ 241 w 502"/>
                  <a:gd name="T65" fmla="*/ 713 h 903"/>
                  <a:gd name="T66" fmla="*/ 226 w 502"/>
                  <a:gd name="T67" fmla="*/ 657 h 903"/>
                  <a:gd name="T68" fmla="*/ 290 w 502"/>
                  <a:gd name="T69" fmla="*/ 571 h 903"/>
                  <a:gd name="T70" fmla="*/ 310 w 502"/>
                  <a:gd name="T71" fmla="*/ 567 h 903"/>
                  <a:gd name="T72" fmla="*/ 310 w 502"/>
                  <a:gd name="T73" fmla="*/ 618 h 903"/>
                  <a:gd name="T74" fmla="*/ 326 w 502"/>
                  <a:gd name="T75" fmla="*/ 694 h 903"/>
                  <a:gd name="T76" fmla="*/ 347 w 502"/>
                  <a:gd name="T77" fmla="*/ 800 h 903"/>
                  <a:gd name="T78" fmla="*/ 356 w 502"/>
                  <a:gd name="T79" fmla="*/ 855 h 903"/>
                  <a:gd name="T80" fmla="*/ 410 w 502"/>
                  <a:gd name="T81" fmla="*/ 895 h 903"/>
                  <a:gd name="T82" fmla="*/ 408 w 502"/>
                  <a:gd name="T83" fmla="*/ 830 h 903"/>
                  <a:gd name="T84" fmla="*/ 405 w 502"/>
                  <a:gd name="T85" fmla="*/ 761 h 903"/>
                  <a:gd name="T86" fmla="*/ 402 w 502"/>
                  <a:gd name="T87" fmla="*/ 665 h 903"/>
                  <a:gd name="T88" fmla="*/ 381 w 502"/>
                  <a:gd name="T89" fmla="*/ 624 h 903"/>
                  <a:gd name="T90" fmla="*/ 392 w 502"/>
                  <a:gd name="T91" fmla="*/ 588 h 903"/>
                  <a:gd name="T92" fmla="*/ 415 w 502"/>
                  <a:gd name="T93" fmla="*/ 530 h 903"/>
                  <a:gd name="T94" fmla="*/ 422 w 502"/>
                  <a:gd name="T95" fmla="*/ 472 h 903"/>
                  <a:gd name="T96" fmla="*/ 399 w 502"/>
                  <a:gd name="T97" fmla="*/ 376 h 903"/>
                  <a:gd name="T98" fmla="*/ 386 w 502"/>
                  <a:gd name="T99" fmla="*/ 302 h 903"/>
                  <a:gd name="T100" fmla="*/ 433 w 502"/>
                  <a:gd name="T101" fmla="*/ 309 h 903"/>
                  <a:gd name="T102" fmla="*/ 488 w 502"/>
                  <a:gd name="T103" fmla="*/ 285 h 903"/>
                  <a:gd name="T104" fmla="*/ 494 w 502"/>
                  <a:gd name="T105" fmla="*/ 228 h 903"/>
                  <a:gd name="T106" fmla="*/ 22 w 502"/>
                  <a:gd name="T107" fmla="*/ 166 h 903"/>
                  <a:gd name="T108" fmla="*/ 244 w 502"/>
                  <a:gd name="T109" fmla="*/ 172 h 903"/>
                  <a:gd name="T110" fmla="*/ 253 w 502"/>
                  <a:gd name="T111" fmla="*/ 136 h 903"/>
                  <a:gd name="T112" fmla="*/ 272 w 502"/>
                  <a:gd name="T113" fmla="*/ 193 h 903"/>
                  <a:gd name="T114" fmla="*/ 290 w 502"/>
                  <a:gd name="T115" fmla="*/ 180 h 903"/>
                  <a:gd name="T116" fmla="*/ 450 w 502"/>
                  <a:gd name="T117" fmla="*/ 149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02" h="903">
                    <a:moveTo>
                      <a:pt x="502" y="171"/>
                    </a:moveTo>
                    <a:cubicBezTo>
                      <a:pt x="501" y="171"/>
                      <a:pt x="500" y="171"/>
                      <a:pt x="498" y="169"/>
                    </a:cubicBezTo>
                    <a:cubicBezTo>
                      <a:pt x="495" y="167"/>
                      <a:pt x="493" y="166"/>
                      <a:pt x="492" y="165"/>
                    </a:cubicBezTo>
                    <a:cubicBezTo>
                      <a:pt x="491" y="164"/>
                      <a:pt x="491" y="164"/>
                      <a:pt x="490" y="163"/>
                    </a:cubicBezTo>
                    <a:cubicBezTo>
                      <a:pt x="488" y="162"/>
                      <a:pt x="486" y="160"/>
                      <a:pt x="485" y="160"/>
                    </a:cubicBezTo>
                    <a:cubicBezTo>
                      <a:pt x="483" y="159"/>
                      <a:pt x="482" y="158"/>
                      <a:pt x="482" y="158"/>
                    </a:cubicBezTo>
                    <a:cubicBezTo>
                      <a:pt x="482" y="158"/>
                      <a:pt x="482" y="157"/>
                      <a:pt x="481" y="154"/>
                    </a:cubicBezTo>
                    <a:cubicBezTo>
                      <a:pt x="481" y="151"/>
                      <a:pt x="480" y="149"/>
                      <a:pt x="480" y="147"/>
                    </a:cubicBezTo>
                    <a:cubicBezTo>
                      <a:pt x="480" y="145"/>
                      <a:pt x="480" y="145"/>
                      <a:pt x="480" y="144"/>
                    </a:cubicBezTo>
                    <a:cubicBezTo>
                      <a:pt x="479" y="144"/>
                      <a:pt x="479" y="144"/>
                      <a:pt x="479" y="144"/>
                    </a:cubicBezTo>
                    <a:cubicBezTo>
                      <a:pt x="479" y="144"/>
                      <a:pt x="479" y="140"/>
                      <a:pt x="478" y="136"/>
                    </a:cubicBezTo>
                    <a:cubicBezTo>
                      <a:pt x="478" y="132"/>
                      <a:pt x="477" y="130"/>
                      <a:pt x="477" y="130"/>
                    </a:cubicBezTo>
                    <a:cubicBezTo>
                      <a:pt x="477" y="129"/>
                      <a:pt x="477" y="128"/>
                      <a:pt x="477" y="127"/>
                    </a:cubicBezTo>
                    <a:cubicBezTo>
                      <a:pt x="477" y="127"/>
                      <a:pt x="477" y="124"/>
                      <a:pt x="477" y="122"/>
                    </a:cubicBezTo>
                    <a:cubicBezTo>
                      <a:pt x="477" y="119"/>
                      <a:pt x="477" y="117"/>
                      <a:pt x="477" y="114"/>
                    </a:cubicBezTo>
                    <a:cubicBezTo>
                      <a:pt x="477" y="112"/>
                      <a:pt x="476" y="109"/>
                      <a:pt x="476" y="106"/>
                    </a:cubicBezTo>
                    <a:cubicBezTo>
                      <a:pt x="476" y="102"/>
                      <a:pt x="475" y="99"/>
                      <a:pt x="475" y="96"/>
                    </a:cubicBezTo>
                    <a:cubicBezTo>
                      <a:pt x="474" y="93"/>
                      <a:pt x="474" y="91"/>
                      <a:pt x="474" y="87"/>
                    </a:cubicBezTo>
                    <a:cubicBezTo>
                      <a:pt x="473" y="84"/>
                      <a:pt x="474" y="84"/>
                      <a:pt x="474" y="83"/>
                    </a:cubicBezTo>
                    <a:cubicBezTo>
                      <a:pt x="474" y="81"/>
                      <a:pt x="474" y="80"/>
                      <a:pt x="472" y="79"/>
                    </a:cubicBezTo>
                    <a:cubicBezTo>
                      <a:pt x="471" y="77"/>
                      <a:pt x="469" y="76"/>
                      <a:pt x="468" y="76"/>
                    </a:cubicBezTo>
                    <a:cubicBezTo>
                      <a:pt x="467" y="76"/>
                      <a:pt x="464" y="76"/>
                      <a:pt x="462" y="76"/>
                    </a:cubicBezTo>
                    <a:cubicBezTo>
                      <a:pt x="461" y="76"/>
                      <a:pt x="459" y="76"/>
                      <a:pt x="457" y="76"/>
                    </a:cubicBezTo>
                    <a:cubicBezTo>
                      <a:pt x="455" y="76"/>
                      <a:pt x="452" y="76"/>
                      <a:pt x="451" y="76"/>
                    </a:cubicBezTo>
                    <a:cubicBezTo>
                      <a:pt x="449" y="75"/>
                      <a:pt x="447" y="75"/>
                      <a:pt x="445" y="76"/>
                    </a:cubicBezTo>
                    <a:cubicBezTo>
                      <a:pt x="442" y="76"/>
                      <a:pt x="441" y="76"/>
                      <a:pt x="440" y="76"/>
                    </a:cubicBezTo>
                    <a:cubicBezTo>
                      <a:pt x="439" y="76"/>
                      <a:pt x="438" y="76"/>
                      <a:pt x="437" y="77"/>
                    </a:cubicBezTo>
                    <a:cubicBezTo>
                      <a:pt x="436" y="78"/>
                      <a:pt x="435" y="78"/>
                      <a:pt x="435" y="79"/>
                    </a:cubicBezTo>
                    <a:cubicBezTo>
                      <a:pt x="435" y="80"/>
                      <a:pt x="434" y="80"/>
                      <a:pt x="434" y="80"/>
                    </a:cubicBezTo>
                    <a:cubicBezTo>
                      <a:pt x="434" y="80"/>
                      <a:pt x="433" y="79"/>
                      <a:pt x="431" y="79"/>
                    </a:cubicBezTo>
                    <a:cubicBezTo>
                      <a:pt x="430" y="79"/>
                      <a:pt x="427" y="79"/>
                      <a:pt x="426" y="82"/>
                    </a:cubicBezTo>
                    <a:cubicBezTo>
                      <a:pt x="425" y="84"/>
                      <a:pt x="426" y="85"/>
                      <a:pt x="426" y="86"/>
                    </a:cubicBezTo>
                    <a:cubicBezTo>
                      <a:pt x="427" y="88"/>
                      <a:pt x="426" y="91"/>
                      <a:pt x="426" y="93"/>
                    </a:cubicBezTo>
                    <a:cubicBezTo>
                      <a:pt x="427" y="95"/>
                      <a:pt x="427" y="96"/>
                      <a:pt x="428" y="97"/>
                    </a:cubicBezTo>
                    <a:cubicBezTo>
                      <a:pt x="428" y="99"/>
                      <a:pt x="429" y="100"/>
                      <a:pt x="430" y="102"/>
                    </a:cubicBezTo>
                    <a:cubicBezTo>
                      <a:pt x="431" y="104"/>
                      <a:pt x="432" y="105"/>
                      <a:pt x="432" y="105"/>
                    </a:cubicBezTo>
                    <a:cubicBezTo>
                      <a:pt x="433" y="106"/>
                      <a:pt x="433" y="107"/>
                      <a:pt x="434" y="108"/>
                    </a:cubicBezTo>
                    <a:cubicBezTo>
                      <a:pt x="435" y="110"/>
                      <a:pt x="435" y="110"/>
                      <a:pt x="435" y="112"/>
                    </a:cubicBezTo>
                    <a:cubicBezTo>
                      <a:pt x="436" y="113"/>
                      <a:pt x="436" y="117"/>
                      <a:pt x="439" y="121"/>
                    </a:cubicBezTo>
                    <a:cubicBezTo>
                      <a:pt x="440" y="123"/>
                      <a:pt x="441" y="124"/>
                      <a:pt x="442" y="125"/>
                    </a:cubicBezTo>
                    <a:cubicBezTo>
                      <a:pt x="443" y="126"/>
                      <a:pt x="443" y="127"/>
                      <a:pt x="444" y="128"/>
                    </a:cubicBezTo>
                    <a:cubicBezTo>
                      <a:pt x="445" y="129"/>
                      <a:pt x="446" y="130"/>
                      <a:pt x="447" y="131"/>
                    </a:cubicBezTo>
                    <a:cubicBezTo>
                      <a:pt x="447" y="132"/>
                      <a:pt x="448" y="134"/>
                      <a:pt x="448" y="135"/>
                    </a:cubicBezTo>
                    <a:cubicBezTo>
                      <a:pt x="449" y="137"/>
                      <a:pt x="449" y="139"/>
                      <a:pt x="449" y="141"/>
                    </a:cubicBezTo>
                    <a:cubicBezTo>
                      <a:pt x="450" y="144"/>
                      <a:pt x="450" y="145"/>
                      <a:pt x="450" y="145"/>
                    </a:cubicBezTo>
                    <a:cubicBezTo>
                      <a:pt x="450" y="145"/>
                      <a:pt x="449" y="144"/>
                      <a:pt x="449" y="146"/>
                    </a:cubicBezTo>
                    <a:cubicBezTo>
                      <a:pt x="449" y="147"/>
                      <a:pt x="449" y="152"/>
                      <a:pt x="449" y="154"/>
                    </a:cubicBezTo>
                    <a:cubicBezTo>
                      <a:pt x="449" y="156"/>
                      <a:pt x="449" y="157"/>
                      <a:pt x="449" y="157"/>
                    </a:cubicBezTo>
                    <a:cubicBezTo>
                      <a:pt x="449" y="157"/>
                      <a:pt x="446" y="158"/>
                      <a:pt x="446" y="161"/>
                    </a:cubicBezTo>
                    <a:cubicBezTo>
                      <a:pt x="445" y="164"/>
                      <a:pt x="445" y="167"/>
                      <a:pt x="444" y="172"/>
                    </a:cubicBezTo>
                    <a:cubicBezTo>
                      <a:pt x="443" y="177"/>
                      <a:pt x="442" y="182"/>
                      <a:pt x="442" y="185"/>
                    </a:cubicBezTo>
                    <a:cubicBezTo>
                      <a:pt x="441" y="189"/>
                      <a:pt x="441" y="190"/>
                      <a:pt x="440" y="192"/>
                    </a:cubicBezTo>
                    <a:cubicBezTo>
                      <a:pt x="440" y="193"/>
                      <a:pt x="440" y="195"/>
                      <a:pt x="439" y="198"/>
                    </a:cubicBezTo>
                    <a:cubicBezTo>
                      <a:pt x="438" y="200"/>
                      <a:pt x="436" y="205"/>
                      <a:pt x="434" y="209"/>
                    </a:cubicBezTo>
                    <a:cubicBezTo>
                      <a:pt x="433" y="211"/>
                      <a:pt x="433" y="213"/>
                      <a:pt x="433" y="215"/>
                    </a:cubicBezTo>
                    <a:cubicBezTo>
                      <a:pt x="432" y="216"/>
                      <a:pt x="432" y="217"/>
                      <a:pt x="432" y="217"/>
                    </a:cubicBezTo>
                    <a:cubicBezTo>
                      <a:pt x="432" y="217"/>
                      <a:pt x="431" y="215"/>
                      <a:pt x="431" y="215"/>
                    </a:cubicBezTo>
                    <a:cubicBezTo>
                      <a:pt x="430" y="214"/>
                      <a:pt x="430" y="213"/>
                      <a:pt x="429" y="212"/>
                    </a:cubicBezTo>
                    <a:cubicBezTo>
                      <a:pt x="428" y="211"/>
                      <a:pt x="427" y="209"/>
                      <a:pt x="427" y="209"/>
                    </a:cubicBezTo>
                    <a:cubicBezTo>
                      <a:pt x="427" y="209"/>
                      <a:pt x="426" y="208"/>
                      <a:pt x="426" y="207"/>
                    </a:cubicBezTo>
                    <a:cubicBezTo>
                      <a:pt x="426" y="206"/>
                      <a:pt x="427" y="205"/>
                      <a:pt x="427" y="203"/>
                    </a:cubicBezTo>
                    <a:cubicBezTo>
                      <a:pt x="428" y="202"/>
                      <a:pt x="428" y="201"/>
                      <a:pt x="428" y="198"/>
                    </a:cubicBezTo>
                    <a:cubicBezTo>
                      <a:pt x="428" y="194"/>
                      <a:pt x="428" y="193"/>
                      <a:pt x="427" y="190"/>
                    </a:cubicBezTo>
                    <a:cubicBezTo>
                      <a:pt x="427" y="188"/>
                      <a:pt x="426" y="184"/>
                      <a:pt x="425" y="181"/>
                    </a:cubicBezTo>
                    <a:cubicBezTo>
                      <a:pt x="424" y="179"/>
                      <a:pt x="423" y="178"/>
                      <a:pt x="423" y="176"/>
                    </a:cubicBezTo>
                    <a:cubicBezTo>
                      <a:pt x="421" y="174"/>
                      <a:pt x="420" y="172"/>
                      <a:pt x="419" y="171"/>
                    </a:cubicBezTo>
                    <a:cubicBezTo>
                      <a:pt x="416" y="169"/>
                      <a:pt x="414" y="169"/>
                      <a:pt x="414" y="169"/>
                    </a:cubicBezTo>
                    <a:cubicBezTo>
                      <a:pt x="414" y="169"/>
                      <a:pt x="412" y="167"/>
                      <a:pt x="407" y="165"/>
                    </a:cubicBezTo>
                    <a:cubicBezTo>
                      <a:pt x="401" y="163"/>
                      <a:pt x="396" y="161"/>
                      <a:pt x="391" y="159"/>
                    </a:cubicBezTo>
                    <a:cubicBezTo>
                      <a:pt x="387" y="158"/>
                      <a:pt x="385" y="157"/>
                      <a:pt x="380" y="156"/>
                    </a:cubicBezTo>
                    <a:cubicBezTo>
                      <a:pt x="374" y="154"/>
                      <a:pt x="369" y="152"/>
                      <a:pt x="362" y="151"/>
                    </a:cubicBezTo>
                    <a:cubicBezTo>
                      <a:pt x="354" y="150"/>
                      <a:pt x="344" y="150"/>
                      <a:pt x="344" y="150"/>
                    </a:cubicBezTo>
                    <a:cubicBezTo>
                      <a:pt x="344" y="150"/>
                      <a:pt x="344" y="149"/>
                      <a:pt x="344" y="149"/>
                    </a:cubicBezTo>
                    <a:cubicBezTo>
                      <a:pt x="344" y="148"/>
                      <a:pt x="343" y="147"/>
                      <a:pt x="342" y="145"/>
                    </a:cubicBezTo>
                    <a:cubicBezTo>
                      <a:pt x="340" y="143"/>
                      <a:pt x="338" y="141"/>
                      <a:pt x="337" y="139"/>
                    </a:cubicBezTo>
                    <a:cubicBezTo>
                      <a:pt x="335" y="137"/>
                      <a:pt x="334" y="135"/>
                      <a:pt x="333" y="133"/>
                    </a:cubicBezTo>
                    <a:cubicBezTo>
                      <a:pt x="332" y="132"/>
                      <a:pt x="331" y="131"/>
                      <a:pt x="330" y="130"/>
                    </a:cubicBezTo>
                    <a:cubicBezTo>
                      <a:pt x="330" y="130"/>
                      <a:pt x="329" y="129"/>
                      <a:pt x="329" y="129"/>
                    </a:cubicBezTo>
                    <a:cubicBezTo>
                      <a:pt x="329" y="129"/>
                      <a:pt x="329" y="127"/>
                      <a:pt x="330" y="126"/>
                    </a:cubicBezTo>
                    <a:cubicBezTo>
                      <a:pt x="331" y="125"/>
                      <a:pt x="331" y="124"/>
                      <a:pt x="333" y="122"/>
                    </a:cubicBezTo>
                    <a:cubicBezTo>
                      <a:pt x="334" y="120"/>
                      <a:pt x="336" y="118"/>
                      <a:pt x="336" y="117"/>
                    </a:cubicBezTo>
                    <a:cubicBezTo>
                      <a:pt x="336" y="117"/>
                      <a:pt x="337" y="116"/>
                      <a:pt x="338" y="115"/>
                    </a:cubicBezTo>
                    <a:cubicBezTo>
                      <a:pt x="339" y="114"/>
                      <a:pt x="340" y="112"/>
                      <a:pt x="342" y="111"/>
                    </a:cubicBezTo>
                    <a:cubicBezTo>
                      <a:pt x="344" y="109"/>
                      <a:pt x="345" y="108"/>
                      <a:pt x="347" y="105"/>
                    </a:cubicBezTo>
                    <a:cubicBezTo>
                      <a:pt x="350" y="103"/>
                      <a:pt x="351" y="102"/>
                      <a:pt x="352" y="100"/>
                    </a:cubicBezTo>
                    <a:cubicBezTo>
                      <a:pt x="353" y="99"/>
                      <a:pt x="353" y="98"/>
                      <a:pt x="354" y="97"/>
                    </a:cubicBezTo>
                    <a:cubicBezTo>
                      <a:pt x="355" y="96"/>
                      <a:pt x="356" y="94"/>
                      <a:pt x="357" y="93"/>
                    </a:cubicBezTo>
                    <a:cubicBezTo>
                      <a:pt x="358" y="91"/>
                      <a:pt x="359" y="90"/>
                      <a:pt x="359" y="88"/>
                    </a:cubicBezTo>
                    <a:cubicBezTo>
                      <a:pt x="360" y="86"/>
                      <a:pt x="361" y="85"/>
                      <a:pt x="362" y="83"/>
                    </a:cubicBezTo>
                    <a:cubicBezTo>
                      <a:pt x="363" y="80"/>
                      <a:pt x="363" y="79"/>
                      <a:pt x="363" y="77"/>
                    </a:cubicBezTo>
                    <a:cubicBezTo>
                      <a:pt x="363" y="75"/>
                      <a:pt x="364" y="73"/>
                      <a:pt x="364" y="71"/>
                    </a:cubicBezTo>
                    <a:cubicBezTo>
                      <a:pt x="364" y="70"/>
                      <a:pt x="364" y="68"/>
                      <a:pt x="364" y="65"/>
                    </a:cubicBezTo>
                    <a:cubicBezTo>
                      <a:pt x="364" y="62"/>
                      <a:pt x="364" y="61"/>
                      <a:pt x="364" y="61"/>
                    </a:cubicBezTo>
                    <a:cubicBezTo>
                      <a:pt x="363" y="60"/>
                      <a:pt x="363" y="60"/>
                      <a:pt x="363" y="58"/>
                    </a:cubicBezTo>
                    <a:cubicBezTo>
                      <a:pt x="363" y="57"/>
                      <a:pt x="363" y="55"/>
                      <a:pt x="363" y="54"/>
                    </a:cubicBezTo>
                    <a:cubicBezTo>
                      <a:pt x="362" y="52"/>
                      <a:pt x="362" y="51"/>
                      <a:pt x="361" y="50"/>
                    </a:cubicBezTo>
                    <a:cubicBezTo>
                      <a:pt x="361" y="48"/>
                      <a:pt x="360" y="48"/>
                      <a:pt x="361" y="47"/>
                    </a:cubicBezTo>
                    <a:cubicBezTo>
                      <a:pt x="361" y="46"/>
                      <a:pt x="361" y="44"/>
                      <a:pt x="360" y="43"/>
                    </a:cubicBezTo>
                    <a:cubicBezTo>
                      <a:pt x="360" y="42"/>
                      <a:pt x="359" y="42"/>
                      <a:pt x="358" y="41"/>
                    </a:cubicBezTo>
                    <a:cubicBezTo>
                      <a:pt x="357" y="41"/>
                      <a:pt x="357" y="41"/>
                      <a:pt x="356" y="40"/>
                    </a:cubicBezTo>
                    <a:cubicBezTo>
                      <a:pt x="356" y="39"/>
                      <a:pt x="355" y="39"/>
                      <a:pt x="355" y="37"/>
                    </a:cubicBezTo>
                    <a:cubicBezTo>
                      <a:pt x="355" y="36"/>
                      <a:pt x="354" y="35"/>
                      <a:pt x="353" y="34"/>
                    </a:cubicBezTo>
                    <a:cubicBezTo>
                      <a:pt x="352" y="33"/>
                      <a:pt x="352" y="32"/>
                      <a:pt x="351" y="31"/>
                    </a:cubicBezTo>
                    <a:cubicBezTo>
                      <a:pt x="351" y="30"/>
                      <a:pt x="349" y="30"/>
                      <a:pt x="349" y="29"/>
                    </a:cubicBezTo>
                    <a:cubicBezTo>
                      <a:pt x="349" y="28"/>
                      <a:pt x="349" y="28"/>
                      <a:pt x="348" y="27"/>
                    </a:cubicBezTo>
                    <a:cubicBezTo>
                      <a:pt x="347" y="26"/>
                      <a:pt x="346" y="24"/>
                      <a:pt x="345" y="23"/>
                    </a:cubicBezTo>
                    <a:cubicBezTo>
                      <a:pt x="344" y="22"/>
                      <a:pt x="343" y="22"/>
                      <a:pt x="341" y="20"/>
                    </a:cubicBezTo>
                    <a:cubicBezTo>
                      <a:pt x="340" y="18"/>
                      <a:pt x="339" y="17"/>
                      <a:pt x="338" y="16"/>
                    </a:cubicBezTo>
                    <a:cubicBezTo>
                      <a:pt x="336" y="15"/>
                      <a:pt x="335" y="13"/>
                      <a:pt x="333" y="12"/>
                    </a:cubicBezTo>
                    <a:cubicBezTo>
                      <a:pt x="332" y="11"/>
                      <a:pt x="331" y="9"/>
                      <a:pt x="330" y="9"/>
                    </a:cubicBezTo>
                    <a:cubicBezTo>
                      <a:pt x="329" y="8"/>
                      <a:pt x="326" y="6"/>
                      <a:pt x="324" y="5"/>
                    </a:cubicBezTo>
                    <a:cubicBezTo>
                      <a:pt x="322" y="3"/>
                      <a:pt x="320" y="3"/>
                      <a:pt x="319" y="3"/>
                    </a:cubicBezTo>
                    <a:cubicBezTo>
                      <a:pt x="318" y="3"/>
                      <a:pt x="318" y="3"/>
                      <a:pt x="317" y="3"/>
                    </a:cubicBezTo>
                    <a:cubicBezTo>
                      <a:pt x="316" y="2"/>
                      <a:pt x="314" y="1"/>
                      <a:pt x="312" y="1"/>
                    </a:cubicBezTo>
                    <a:cubicBezTo>
                      <a:pt x="310" y="0"/>
                      <a:pt x="308" y="0"/>
                      <a:pt x="307" y="0"/>
                    </a:cubicBezTo>
                    <a:cubicBezTo>
                      <a:pt x="306" y="0"/>
                      <a:pt x="303" y="0"/>
                      <a:pt x="302" y="1"/>
                    </a:cubicBezTo>
                    <a:cubicBezTo>
                      <a:pt x="300" y="1"/>
                      <a:pt x="298" y="1"/>
                      <a:pt x="297" y="2"/>
                    </a:cubicBezTo>
                    <a:cubicBezTo>
                      <a:pt x="295" y="3"/>
                      <a:pt x="291" y="5"/>
                      <a:pt x="290" y="6"/>
                    </a:cubicBezTo>
                    <a:cubicBezTo>
                      <a:pt x="289" y="7"/>
                      <a:pt x="289" y="8"/>
                      <a:pt x="288" y="9"/>
                    </a:cubicBezTo>
                    <a:cubicBezTo>
                      <a:pt x="287" y="10"/>
                      <a:pt x="286" y="11"/>
                      <a:pt x="285" y="13"/>
                    </a:cubicBezTo>
                    <a:cubicBezTo>
                      <a:pt x="284" y="14"/>
                      <a:pt x="283" y="16"/>
                      <a:pt x="283" y="16"/>
                    </a:cubicBezTo>
                    <a:cubicBezTo>
                      <a:pt x="283" y="16"/>
                      <a:pt x="281" y="18"/>
                      <a:pt x="278" y="21"/>
                    </a:cubicBezTo>
                    <a:cubicBezTo>
                      <a:pt x="275" y="23"/>
                      <a:pt x="274" y="25"/>
                      <a:pt x="272" y="28"/>
                    </a:cubicBezTo>
                    <a:cubicBezTo>
                      <a:pt x="271" y="30"/>
                      <a:pt x="270" y="33"/>
                      <a:pt x="269" y="34"/>
                    </a:cubicBezTo>
                    <a:cubicBezTo>
                      <a:pt x="267" y="36"/>
                      <a:pt x="266" y="38"/>
                      <a:pt x="266" y="40"/>
                    </a:cubicBezTo>
                    <a:cubicBezTo>
                      <a:pt x="265" y="42"/>
                      <a:pt x="266" y="43"/>
                      <a:pt x="264" y="46"/>
                    </a:cubicBezTo>
                    <a:cubicBezTo>
                      <a:pt x="262" y="49"/>
                      <a:pt x="260" y="51"/>
                      <a:pt x="258" y="56"/>
                    </a:cubicBezTo>
                    <a:cubicBezTo>
                      <a:pt x="255" y="61"/>
                      <a:pt x="253" y="65"/>
                      <a:pt x="252" y="73"/>
                    </a:cubicBezTo>
                    <a:cubicBezTo>
                      <a:pt x="251" y="81"/>
                      <a:pt x="251" y="86"/>
                      <a:pt x="252" y="91"/>
                    </a:cubicBezTo>
                    <a:cubicBezTo>
                      <a:pt x="252" y="93"/>
                      <a:pt x="253" y="95"/>
                      <a:pt x="253" y="96"/>
                    </a:cubicBezTo>
                    <a:cubicBezTo>
                      <a:pt x="254" y="98"/>
                      <a:pt x="255" y="99"/>
                      <a:pt x="256" y="101"/>
                    </a:cubicBezTo>
                    <a:cubicBezTo>
                      <a:pt x="256" y="103"/>
                      <a:pt x="258" y="105"/>
                      <a:pt x="258" y="105"/>
                    </a:cubicBezTo>
                    <a:cubicBezTo>
                      <a:pt x="258" y="105"/>
                      <a:pt x="256" y="114"/>
                      <a:pt x="255" y="118"/>
                    </a:cubicBezTo>
                    <a:cubicBezTo>
                      <a:pt x="254" y="123"/>
                      <a:pt x="254" y="124"/>
                      <a:pt x="253" y="128"/>
                    </a:cubicBezTo>
                    <a:cubicBezTo>
                      <a:pt x="253" y="131"/>
                      <a:pt x="253" y="134"/>
                      <a:pt x="253" y="134"/>
                    </a:cubicBezTo>
                    <a:cubicBezTo>
                      <a:pt x="251" y="137"/>
                      <a:pt x="251" y="137"/>
                      <a:pt x="251" y="137"/>
                    </a:cubicBezTo>
                    <a:cubicBezTo>
                      <a:pt x="251" y="137"/>
                      <a:pt x="250" y="137"/>
                      <a:pt x="249" y="138"/>
                    </a:cubicBezTo>
                    <a:cubicBezTo>
                      <a:pt x="249" y="139"/>
                      <a:pt x="248" y="139"/>
                      <a:pt x="247" y="140"/>
                    </a:cubicBezTo>
                    <a:cubicBezTo>
                      <a:pt x="246" y="140"/>
                      <a:pt x="245" y="140"/>
                      <a:pt x="244" y="141"/>
                    </a:cubicBezTo>
                    <a:cubicBezTo>
                      <a:pt x="243" y="141"/>
                      <a:pt x="236" y="141"/>
                      <a:pt x="231" y="142"/>
                    </a:cubicBezTo>
                    <a:cubicBezTo>
                      <a:pt x="228" y="142"/>
                      <a:pt x="225" y="143"/>
                      <a:pt x="222" y="144"/>
                    </a:cubicBezTo>
                    <a:cubicBezTo>
                      <a:pt x="220" y="144"/>
                      <a:pt x="219" y="144"/>
                      <a:pt x="218" y="145"/>
                    </a:cubicBezTo>
                    <a:cubicBezTo>
                      <a:pt x="216" y="145"/>
                      <a:pt x="211" y="146"/>
                      <a:pt x="207" y="146"/>
                    </a:cubicBezTo>
                    <a:cubicBezTo>
                      <a:pt x="204" y="147"/>
                      <a:pt x="201" y="148"/>
                      <a:pt x="197" y="149"/>
                    </a:cubicBezTo>
                    <a:cubicBezTo>
                      <a:pt x="190" y="150"/>
                      <a:pt x="187" y="151"/>
                      <a:pt x="181" y="153"/>
                    </a:cubicBezTo>
                    <a:cubicBezTo>
                      <a:pt x="178" y="154"/>
                      <a:pt x="177" y="154"/>
                      <a:pt x="176" y="155"/>
                    </a:cubicBezTo>
                    <a:cubicBezTo>
                      <a:pt x="175" y="155"/>
                      <a:pt x="174" y="156"/>
                      <a:pt x="174" y="156"/>
                    </a:cubicBezTo>
                    <a:cubicBezTo>
                      <a:pt x="173" y="156"/>
                      <a:pt x="172" y="156"/>
                      <a:pt x="170" y="159"/>
                    </a:cubicBezTo>
                    <a:cubicBezTo>
                      <a:pt x="167" y="162"/>
                      <a:pt x="167" y="162"/>
                      <a:pt x="164" y="168"/>
                    </a:cubicBezTo>
                    <a:cubicBezTo>
                      <a:pt x="162" y="173"/>
                      <a:pt x="161" y="175"/>
                      <a:pt x="161" y="176"/>
                    </a:cubicBezTo>
                    <a:cubicBezTo>
                      <a:pt x="160" y="176"/>
                      <a:pt x="159" y="177"/>
                      <a:pt x="158" y="177"/>
                    </a:cubicBezTo>
                    <a:cubicBezTo>
                      <a:pt x="157" y="178"/>
                      <a:pt x="156" y="178"/>
                      <a:pt x="154" y="181"/>
                    </a:cubicBezTo>
                    <a:cubicBezTo>
                      <a:pt x="152" y="184"/>
                      <a:pt x="152" y="185"/>
                      <a:pt x="150" y="187"/>
                    </a:cubicBezTo>
                    <a:cubicBezTo>
                      <a:pt x="148" y="190"/>
                      <a:pt x="147" y="191"/>
                      <a:pt x="147" y="192"/>
                    </a:cubicBezTo>
                    <a:cubicBezTo>
                      <a:pt x="147" y="193"/>
                      <a:pt x="148" y="193"/>
                      <a:pt x="148" y="194"/>
                    </a:cubicBezTo>
                    <a:cubicBezTo>
                      <a:pt x="148" y="195"/>
                      <a:pt x="147" y="199"/>
                      <a:pt x="147" y="199"/>
                    </a:cubicBezTo>
                    <a:cubicBezTo>
                      <a:pt x="147" y="199"/>
                      <a:pt x="145" y="199"/>
                      <a:pt x="145" y="200"/>
                    </a:cubicBezTo>
                    <a:cubicBezTo>
                      <a:pt x="145" y="201"/>
                      <a:pt x="145" y="202"/>
                      <a:pt x="145" y="203"/>
                    </a:cubicBezTo>
                    <a:cubicBezTo>
                      <a:pt x="144" y="203"/>
                      <a:pt x="144" y="203"/>
                      <a:pt x="143" y="203"/>
                    </a:cubicBezTo>
                    <a:cubicBezTo>
                      <a:pt x="143" y="202"/>
                      <a:pt x="141" y="202"/>
                      <a:pt x="140" y="201"/>
                    </a:cubicBezTo>
                    <a:cubicBezTo>
                      <a:pt x="140" y="201"/>
                      <a:pt x="139" y="202"/>
                      <a:pt x="138" y="202"/>
                    </a:cubicBezTo>
                    <a:cubicBezTo>
                      <a:pt x="137" y="203"/>
                      <a:pt x="136" y="204"/>
                      <a:pt x="136" y="204"/>
                    </a:cubicBezTo>
                    <a:cubicBezTo>
                      <a:pt x="135" y="204"/>
                      <a:pt x="135" y="205"/>
                      <a:pt x="135" y="205"/>
                    </a:cubicBezTo>
                    <a:cubicBezTo>
                      <a:pt x="135" y="205"/>
                      <a:pt x="133" y="204"/>
                      <a:pt x="132" y="205"/>
                    </a:cubicBezTo>
                    <a:cubicBezTo>
                      <a:pt x="130" y="205"/>
                      <a:pt x="128" y="206"/>
                      <a:pt x="128" y="208"/>
                    </a:cubicBezTo>
                    <a:cubicBezTo>
                      <a:pt x="127" y="209"/>
                      <a:pt x="127" y="210"/>
                      <a:pt x="126" y="210"/>
                    </a:cubicBezTo>
                    <a:cubicBezTo>
                      <a:pt x="125" y="211"/>
                      <a:pt x="125" y="211"/>
                      <a:pt x="122" y="213"/>
                    </a:cubicBezTo>
                    <a:cubicBezTo>
                      <a:pt x="120" y="214"/>
                      <a:pt x="118" y="215"/>
                      <a:pt x="116" y="216"/>
                    </a:cubicBezTo>
                    <a:cubicBezTo>
                      <a:pt x="115" y="216"/>
                      <a:pt x="112" y="218"/>
                      <a:pt x="111" y="219"/>
                    </a:cubicBezTo>
                    <a:cubicBezTo>
                      <a:pt x="110" y="220"/>
                      <a:pt x="109" y="221"/>
                      <a:pt x="109" y="221"/>
                    </a:cubicBezTo>
                    <a:cubicBezTo>
                      <a:pt x="109" y="221"/>
                      <a:pt x="109" y="221"/>
                      <a:pt x="108" y="220"/>
                    </a:cubicBezTo>
                    <a:cubicBezTo>
                      <a:pt x="107" y="219"/>
                      <a:pt x="105" y="217"/>
                      <a:pt x="103" y="217"/>
                    </a:cubicBezTo>
                    <a:cubicBezTo>
                      <a:pt x="101" y="217"/>
                      <a:pt x="100" y="218"/>
                      <a:pt x="98" y="220"/>
                    </a:cubicBezTo>
                    <a:cubicBezTo>
                      <a:pt x="97" y="222"/>
                      <a:pt x="96" y="224"/>
                      <a:pt x="96" y="225"/>
                    </a:cubicBezTo>
                    <a:cubicBezTo>
                      <a:pt x="95" y="226"/>
                      <a:pt x="95" y="228"/>
                      <a:pt x="95" y="228"/>
                    </a:cubicBezTo>
                    <a:cubicBezTo>
                      <a:pt x="95" y="228"/>
                      <a:pt x="94" y="228"/>
                      <a:pt x="94" y="228"/>
                    </a:cubicBezTo>
                    <a:cubicBezTo>
                      <a:pt x="93" y="228"/>
                      <a:pt x="92" y="228"/>
                      <a:pt x="92" y="228"/>
                    </a:cubicBezTo>
                    <a:cubicBezTo>
                      <a:pt x="92" y="228"/>
                      <a:pt x="92" y="227"/>
                      <a:pt x="93" y="227"/>
                    </a:cubicBezTo>
                    <a:cubicBezTo>
                      <a:pt x="93" y="227"/>
                      <a:pt x="94" y="226"/>
                      <a:pt x="94" y="225"/>
                    </a:cubicBezTo>
                    <a:cubicBezTo>
                      <a:pt x="94" y="224"/>
                      <a:pt x="94" y="224"/>
                      <a:pt x="94" y="223"/>
                    </a:cubicBezTo>
                    <a:cubicBezTo>
                      <a:pt x="93" y="222"/>
                      <a:pt x="92" y="222"/>
                      <a:pt x="92" y="220"/>
                    </a:cubicBezTo>
                    <a:cubicBezTo>
                      <a:pt x="92" y="219"/>
                      <a:pt x="91" y="217"/>
                      <a:pt x="89" y="214"/>
                    </a:cubicBezTo>
                    <a:cubicBezTo>
                      <a:pt x="86" y="212"/>
                      <a:pt x="85" y="212"/>
                      <a:pt x="83" y="211"/>
                    </a:cubicBezTo>
                    <a:cubicBezTo>
                      <a:pt x="81" y="210"/>
                      <a:pt x="81" y="210"/>
                      <a:pt x="81" y="210"/>
                    </a:cubicBezTo>
                    <a:cubicBezTo>
                      <a:pt x="81" y="210"/>
                      <a:pt x="80" y="209"/>
                      <a:pt x="80" y="206"/>
                    </a:cubicBezTo>
                    <a:cubicBezTo>
                      <a:pt x="80" y="203"/>
                      <a:pt x="81" y="201"/>
                      <a:pt x="78" y="198"/>
                    </a:cubicBezTo>
                    <a:cubicBezTo>
                      <a:pt x="77" y="197"/>
                      <a:pt x="76" y="195"/>
                      <a:pt x="74" y="195"/>
                    </a:cubicBezTo>
                    <a:cubicBezTo>
                      <a:pt x="73" y="194"/>
                      <a:pt x="71" y="194"/>
                      <a:pt x="71" y="194"/>
                    </a:cubicBezTo>
                    <a:cubicBezTo>
                      <a:pt x="71" y="194"/>
                      <a:pt x="71" y="192"/>
                      <a:pt x="71" y="190"/>
                    </a:cubicBezTo>
                    <a:cubicBezTo>
                      <a:pt x="71" y="189"/>
                      <a:pt x="71" y="187"/>
                      <a:pt x="69" y="184"/>
                    </a:cubicBezTo>
                    <a:cubicBezTo>
                      <a:pt x="68" y="180"/>
                      <a:pt x="67" y="177"/>
                      <a:pt x="65" y="173"/>
                    </a:cubicBezTo>
                    <a:cubicBezTo>
                      <a:pt x="64" y="169"/>
                      <a:pt x="64" y="167"/>
                      <a:pt x="63" y="165"/>
                    </a:cubicBezTo>
                    <a:cubicBezTo>
                      <a:pt x="62" y="162"/>
                      <a:pt x="61" y="161"/>
                      <a:pt x="61" y="160"/>
                    </a:cubicBezTo>
                    <a:cubicBezTo>
                      <a:pt x="61" y="159"/>
                      <a:pt x="60" y="159"/>
                      <a:pt x="60" y="159"/>
                    </a:cubicBezTo>
                    <a:cubicBezTo>
                      <a:pt x="59" y="159"/>
                      <a:pt x="59" y="159"/>
                      <a:pt x="59" y="159"/>
                    </a:cubicBezTo>
                    <a:cubicBezTo>
                      <a:pt x="59" y="159"/>
                      <a:pt x="57" y="156"/>
                      <a:pt x="57" y="154"/>
                    </a:cubicBezTo>
                    <a:cubicBezTo>
                      <a:pt x="56" y="151"/>
                      <a:pt x="56" y="151"/>
                      <a:pt x="56" y="151"/>
                    </a:cubicBezTo>
                    <a:cubicBezTo>
                      <a:pt x="56" y="151"/>
                      <a:pt x="56" y="151"/>
                      <a:pt x="56" y="151"/>
                    </a:cubicBezTo>
                    <a:cubicBezTo>
                      <a:pt x="56" y="151"/>
                      <a:pt x="56" y="149"/>
                      <a:pt x="56" y="145"/>
                    </a:cubicBezTo>
                    <a:cubicBezTo>
                      <a:pt x="56" y="142"/>
                      <a:pt x="57" y="140"/>
                      <a:pt x="58" y="138"/>
                    </a:cubicBezTo>
                    <a:cubicBezTo>
                      <a:pt x="58" y="136"/>
                      <a:pt x="59" y="135"/>
                      <a:pt x="61" y="133"/>
                    </a:cubicBezTo>
                    <a:cubicBezTo>
                      <a:pt x="62" y="131"/>
                      <a:pt x="63" y="130"/>
                      <a:pt x="65" y="127"/>
                    </a:cubicBezTo>
                    <a:cubicBezTo>
                      <a:pt x="67" y="124"/>
                      <a:pt x="69" y="121"/>
                      <a:pt x="71" y="118"/>
                    </a:cubicBezTo>
                    <a:cubicBezTo>
                      <a:pt x="73" y="116"/>
                      <a:pt x="74" y="114"/>
                      <a:pt x="74" y="112"/>
                    </a:cubicBezTo>
                    <a:cubicBezTo>
                      <a:pt x="75" y="109"/>
                      <a:pt x="74" y="108"/>
                      <a:pt x="75" y="106"/>
                    </a:cubicBezTo>
                    <a:cubicBezTo>
                      <a:pt x="75" y="104"/>
                      <a:pt x="76" y="104"/>
                      <a:pt x="76" y="101"/>
                    </a:cubicBezTo>
                    <a:cubicBezTo>
                      <a:pt x="77" y="98"/>
                      <a:pt x="77" y="97"/>
                      <a:pt x="77" y="96"/>
                    </a:cubicBezTo>
                    <a:cubicBezTo>
                      <a:pt x="77" y="95"/>
                      <a:pt x="78" y="94"/>
                      <a:pt x="76" y="93"/>
                    </a:cubicBezTo>
                    <a:cubicBezTo>
                      <a:pt x="75" y="91"/>
                      <a:pt x="74" y="90"/>
                      <a:pt x="72" y="89"/>
                    </a:cubicBezTo>
                    <a:cubicBezTo>
                      <a:pt x="71" y="88"/>
                      <a:pt x="70" y="88"/>
                      <a:pt x="70" y="88"/>
                    </a:cubicBezTo>
                    <a:cubicBezTo>
                      <a:pt x="70" y="88"/>
                      <a:pt x="69" y="86"/>
                      <a:pt x="68" y="84"/>
                    </a:cubicBezTo>
                    <a:cubicBezTo>
                      <a:pt x="67" y="82"/>
                      <a:pt x="66" y="81"/>
                      <a:pt x="65" y="82"/>
                    </a:cubicBezTo>
                    <a:cubicBezTo>
                      <a:pt x="64" y="82"/>
                      <a:pt x="63" y="83"/>
                      <a:pt x="63" y="83"/>
                    </a:cubicBezTo>
                    <a:cubicBezTo>
                      <a:pt x="63" y="83"/>
                      <a:pt x="62" y="81"/>
                      <a:pt x="59" y="81"/>
                    </a:cubicBezTo>
                    <a:cubicBezTo>
                      <a:pt x="57" y="81"/>
                      <a:pt x="55" y="82"/>
                      <a:pt x="54" y="83"/>
                    </a:cubicBezTo>
                    <a:cubicBezTo>
                      <a:pt x="52" y="84"/>
                      <a:pt x="51" y="85"/>
                      <a:pt x="51" y="85"/>
                    </a:cubicBezTo>
                    <a:cubicBezTo>
                      <a:pt x="51" y="85"/>
                      <a:pt x="48" y="85"/>
                      <a:pt x="46" y="86"/>
                    </a:cubicBezTo>
                    <a:cubicBezTo>
                      <a:pt x="43" y="87"/>
                      <a:pt x="43" y="87"/>
                      <a:pt x="42" y="87"/>
                    </a:cubicBezTo>
                    <a:cubicBezTo>
                      <a:pt x="41" y="88"/>
                      <a:pt x="41" y="88"/>
                      <a:pt x="41" y="88"/>
                    </a:cubicBezTo>
                    <a:cubicBezTo>
                      <a:pt x="41" y="88"/>
                      <a:pt x="38" y="88"/>
                      <a:pt x="37" y="88"/>
                    </a:cubicBezTo>
                    <a:cubicBezTo>
                      <a:pt x="35" y="89"/>
                      <a:pt x="34" y="90"/>
                      <a:pt x="33" y="91"/>
                    </a:cubicBezTo>
                    <a:cubicBezTo>
                      <a:pt x="32" y="92"/>
                      <a:pt x="31" y="92"/>
                      <a:pt x="29" y="92"/>
                    </a:cubicBezTo>
                    <a:cubicBezTo>
                      <a:pt x="27" y="93"/>
                      <a:pt x="27" y="94"/>
                      <a:pt x="25" y="94"/>
                    </a:cubicBezTo>
                    <a:cubicBezTo>
                      <a:pt x="24" y="94"/>
                      <a:pt x="21" y="95"/>
                      <a:pt x="19" y="95"/>
                    </a:cubicBezTo>
                    <a:cubicBezTo>
                      <a:pt x="18" y="96"/>
                      <a:pt x="15" y="97"/>
                      <a:pt x="15" y="101"/>
                    </a:cubicBezTo>
                    <a:cubicBezTo>
                      <a:pt x="15" y="105"/>
                      <a:pt x="15" y="106"/>
                      <a:pt x="15" y="108"/>
                    </a:cubicBezTo>
                    <a:cubicBezTo>
                      <a:pt x="16" y="110"/>
                      <a:pt x="16" y="112"/>
                      <a:pt x="16" y="114"/>
                    </a:cubicBezTo>
                    <a:cubicBezTo>
                      <a:pt x="16" y="116"/>
                      <a:pt x="16" y="119"/>
                      <a:pt x="17" y="121"/>
                    </a:cubicBezTo>
                    <a:cubicBezTo>
                      <a:pt x="17" y="124"/>
                      <a:pt x="18" y="126"/>
                      <a:pt x="19" y="130"/>
                    </a:cubicBezTo>
                    <a:cubicBezTo>
                      <a:pt x="20" y="133"/>
                      <a:pt x="21" y="133"/>
                      <a:pt x="21" y="135"/>
                    </a:cubicBezTo>
                    <a:cubicBezTo>
                      <a:pt x="22" y="137"/>
                      <a:pt x="22" y="139"/>
                      <a:pt x="22" y="141"/>
                    </a:cubicBezTo>
                    <a:cubicBezTo>
                      <a:pt x="22" y="144"/>
                      <a:pt x="22" y="145"/>
                      <a:pt x="23" y="147"/>
                    </a:cubicBezTo>
                    <a:cubicBezTo>
                      <a:pt x="23" y="150"/>
                      <a:pt x="24" y="151"/>
                      <a:pt x="24" y="154"/>
                    </a:cubicBezTo>
                    <a:cubicBezTo>
                      <a:pt x="24" y="157"/>
                      <a:pt x="24" y="159"/>
                      <a:pt x="25" y="160"/>
                    </a:cubicBezTo>
                    <a:cubicBezTo>
                      <a:pt x="25" y="162"/>
                      <a:pt x="25" y="163"/>
                      <a:pt x="25" y="163"/>
                    </a:cubicBezTo>
                    <a:cubicBezTo>
                      <a:pt x="25" y="163"/>
                      <a:pt x="22" y="165"/>
                      <a:pt x="21" y="166"/>
                    </a:cubicBezTo>
                    <a:cubicBezTo>
                      <a:pt x="21" y="166"/>
                      <a:pt x="21" y="167"/>
                      <a:pt x="21" y="169"/>
                    </a:cubicBezTo>
                    <a:cubicBezTo>
                      <a:pt x="22" y="172"/>
                      <a:pt x="22" y="174"/>
                      <a:pt x="22" y="174"/>
                    </a:cubicBezTo>
                    <a:cubicBezTo>
                      <a:pt x="22" y="174"/>
                      <a:pt x="19" y="176"/>
                      <a:pt x="16" y="177"/>
                    </a:cubicBezTo>
                    <a:cubicBezTo>
                      <a:pt x="14" y="178"/>
                      <a:pt x="11" y="179"/>
                      <a:pt x="11" y="180"/>
                    </a:cubicBezTo>
                    <a:cubicBezTo>
                      <a:pt x="11" y="180"/>
                      <a:pt x="11" y="181"/>
                      <a:pt x="12" y="181"/>
                    </a:cubicBezTo>
                    <a:cubicBezTo>
                      <a:pt x="12" y="181"/>
                      <a:pt x="12" y="182"/>
                      <a:pt x="12" y="182"/>
                    </a:cubicBezTo>
                    <a:cubicBezTo>
                      <a:pt x="12" y="182"/>
                      <a:pt x="11" y="183"/>
                      <a:pt x="9" y="184"/>
                    </a:cubicBezTo>
                    <a:cubicBezTo>
                      <a:pt x="6" y="186"/>
                      <a:pt x="3" y="188"/>
                      <a:pt x="2" y="189"/>
                    </a:cubicBezTo>
                    <a:cubicBezTo>
                      <a:pt x="0" y="190"/>
                      <a:pt x="0" y="191"/>
                      <a:pt x="0" y="192"/>
                    </a:cubicBezTo>
                    <a:cubicBezTo>
                      <a:pt x="1" y="193"/>
                      <a:pt x="2" y="195"/>
                      <a:pt x="4" y="198"/>
                    </a:cubicBezTo>
                    <a:cubicBezTo>
                      <a:pt x="7" y="202"/>
                      <a:pt x="8" y="205"/>
                      <a:pt x="12" y="210"/>
                    </a:cubicBezTo>
                    <a:cubicBezTo>
                      <a:pt x="15" y="216"/>
                      <a:pt x="18" y="220"/>
                      <a:pt x="21" y="225"/>
                    </a:cubicBezTo>
                    <a:cubicBezTo>
                      <a:pt x="25" y="230"/>
                      <a:pt x="25" y="231"/>
                      <a:pt x="26" y="234"/>
                    </a:cubicBezTo>
                    <a:cubicBezTo>
                      <a:pt x="27" y="235"/>
                      <a:pt x="28" y="237"/>
                      <a:pt x="29" y="239"/>
                    </a:cubicBezTo>
                    <a:cubicBezTo>
                      <a:pt x="30" y="242"/>
                      <a:pt x="32" y="245"/>
                      <a:pt x="34" y="249"/>
                    </a:cubicBezTo>
                    <a:cubicBezTo>
                      <a:pt x="38" y="256"/>
                      <a:pt x="38" y="257"/>
                      <a:pt x="41" y="262"/>
                    </a:cubicBezTo>
                    <a:cubicBezTo>
                      <a:pt x="43" y="268"/>
                      <a:pt x="45" y="271"/>
                      <a:pt x="45" y="272"/>
                    </a:cubicBezTo>
                    <a:cubicBezTo>
                      <a:pt x="46" y="273"/>
                      <a:pt x="46" y="274"/>
                      <a:pt x="46" y="277"/>
                    </a:cubicBezTo>
                    <a:cubicBezTo>
                      <a:pt x="47" y="279"/>
                      <a:pt x="48" y="281"/>
                      <a:pt x="50" y="286"/>
                    </a:cubicBezTo>
                    <a:cubicBezTo>
                      <a:pt x="52" y="291"/>
                      <a:pt x="53" y="291"/>
                      <a:pt x="54" y="293"/>
                    </a:cubicBezTo>
                    <a:cubicBezTo>
                      <a:pt x="55" y="296"/>
                      <a:pt x="56" y="299"/>
                      <a:pt x="57" y="302"/>
                    </a:cubicBezTo>
                    <a:cubicBezTo>
                      <a:pt x="59" y="304"/>
                      <a:pt x="61" y="305"/>
                      <a:pt x="64" y="306"/>
                    </a:cubicBezTo>
                    <a:cubicBezTo>
                      <a:pt x="67" y="307"/>
                      <a:pt x="70" y="307"/>
                      <a:pt x="71" y="307"/>
                    </a:cubicBezTo>
                    <a:cubicBezTo>
                      <a:pt x="73" y="306"/>
                      <a:pt x="76" y="306"/>
                      <a:pt x="79" y="305"/>
                    </a:cubicBezTo>
                    <a:cubicBezTo>
                      <a:pt x="82" y="305"/>
                      <a:pt x="83" y="305"/>
                      <a:pt x="86" y="305"/>
                    </a:cubicBezTo>
                    <a:cubicBezTo>
                      <a:pt x="88" y="304"/>
                      <a:pt x="90" y="304"/>
                      <a:pt x="93" y="303"/>
                    </a:cubicBezTo>
                    <a:cubicBezTo>
                      <a:pt x="95" y="302"/>
                      <a:pt x="98" y="302"/>
                      <a:pt x="100" y="301"/>
                    </a:cubicBezTo>
                    <a:cubicBezTo>
                      <a:pt x="103" y="300"/>
                      <a:pt x="105" y="299"/>
                      <a:pt x="107" y="298"/>
                    </a:cubicBezTo>
                    <a:cubicBezTo>
                      <a:pt x="112" y="297"/>
                      <a:pt x="118" y="296"/>
                      <a:pt x="124" y="294"/>
                    </a:cubicBezTo>
                    <a:cubicBezTo>
                      <a:pt x="130" y="292"/>
                      <a:pt x="134" y="291"/>
                      <a:pt x="138" y="289"/>
                    </a:cubicBezTo>
                    <a:cubicBezTo>
                      <a:pt x="142" y="288"/>
                      <a:pt x="149" y="285"/>
                      <a:pt x="152" y="284"/>
                    </a:cubicBezTo>
                    <a:cubicBezTo>
                      <a:pt x="155" y="282"/>
                      <a:pt x="164" y="279"/>
                      <a:pt x="164" y="279"/>
                    </a:cubicBezTo>
                    <a:cubicBezTo>
                      <a:pt x="164" y="279"/>
                      <a:pt x="168" y="279"/>
                      <a:pt x="170" y="279"/>
                    </a:cubicBezTo>
                    <a:cubicBezTo>
                      <a:pt x="173" y="279"/>
                      <a:pt x="174" y="278"/>
                      <a:pt x="174" y="278"/>
                    </a:cubicBezTo>
                    <a:cubicBezTo>
                      <a:pt x="174" y="278"/>
                      <a:pt x="175" y="280"/>
                      <a:pt x="177" y="284"/>
                    </a:cubicBezTo>
                    <a:cubicBezTo>
                      <a:pt x="179" y="288"/>
                      <a:pt x="181" y="293"/>
                      <a:pt x="183" y="299"/>
                    </a:cubicBezTo>
                    <a:cubicBezTo>
                      <a:pt x="186" y="305"/>
                      <a:pt x="188" y="312"/>
                      <a:pt x="191" y="317"/>
                    </a:cubicBezTo>
                    <a:cubicBezTo>
                      <a:pt x="193" y="323"/>
                      <a:pt x="195" y="327"/>
                      <a:pt x="197" y="331"/>
                    </a:cubicBezTo>
                    <a:cubicBezTo>
                      <a:pt x="198" y="333"/>
                      <a:pt x="199" y="336"/>
                      <a:pt x="199" y="338"/>
                    </a:cubicBezTo>
                    <a:cubicBezTo>
                      <a:pt x="201" y="341"/>
                      <a:pt x="202" y="345"/>
                      <a:pt x="202" y="348"/>
                    </a:cubicBezTo>
                    <a:cubicBezTo>
                      <a:pt x="204" y="354"/>
                      <a:pt x="204" y="356"/>
                      <a:pt x="205" y="361"/>
                    </a:cubicBezTo>
                    <a:cubicBezTo>
                      <a:pt x="206" y="366"/>
                      <a:pt x="207" y="368"/>
                      <a:pt x="207" y="369"/>
                    </a:cubicBezTo>
                    <a:cubicBezTo>
                      <a:pt x="207" y="370"/>
                      <a:pt x="207" y="370"/>
                      <a:pt x="207" y="371"/>
                    </a:cubicBezTo>
                    <a:cubicBezTo>
                      <a:pt x="207" y="374"/>
                      <a:pt x="207" y="377"/>
                      <a:pt x="207" y="379"/>
                    </a:cubicBezTo>
                    <a:cubicBezTo>
                      <a:pt x="206" y="383"/>
                      <a:pt x="206" y="384"/>
                      <a:pt x="206" y="386"/>
                    </a:cubicBezTo>
                    <a:cubicBezTo>
                      <a:pt x="205" y="388"/>
                      <a:pt x="206" y="390"/>
                      <a:pt x="206" y="390"/>
                    </a:cubicBezTo>
                    <a:cubicBezTo>
                      <a:pt x="206" y="391"/>
                      <a:pt x="205" y="392"/>
                      <a:pt x="205" y="393"/>
                    </a:cubicBezTo>
                    <a:cubicBezTo>
                      <a:pt x="205" y="394"/>
                      <a:pt x="205" y="398"/>
                      <a:pt x="205" y="403"/>
                    </a:cubicBezTo>
                    <a:cubicBezTo>
                      <a:pt x="204" y="408"/>
                      <a:pt x="204" y="412"/>
                      <a:pt x="204" y="414"/>
                    </a:cubicBezTo>
                    <a:cubicBezTo>
                      <a:pt x="204" y="415"/>
                      <a:pt x="204" y="416"/>
                      <a:pt x="204" y="418"/>
                    </a:cubicBezTo>
                    <a:cubicBezTo>
                      <a:pt x="205" y="419"/>
                      <a:pt x="205" y="420"/>
                      <a:pt x="205" y="420"/>
                    </a:cubicBezTo>
                    <a:cubicBezTo>
                      <a:pt x="205" y="420"/>
                      <a:pt x="205" y="421"/>
                      <a:pt x="205" y="423"/>
                    </a:cubicBezTo>
                    <a:cubicBezTo>
                      <a:pt x="205" y="425"/>
                      <a:pt x="205" y="426"/>
                      <a:pt x="206" y="428"/>
                    </a:cubicBezTo>
                    <a:cubicBezTo>
                      <a:pt x="207" y="430"/>
                      <a:pt x="207" y="431"/>
                      <a:pt x="208" y="433"/>
                    </a:cubicBezTo>
                    <a:cubicBezTo>
                      <a:pt x="208" y="435"/>
                      <a:pt x="209" y="436"/>
                      <a:pt x="209" y="437"/>
                    </a:cubicBezTo>
                    <a:cubicBezTo>
                      <a:pt x="208" y="438"/>
                      <a:pt x="208" y="439"/>
                      <a:pt x="207" y="440"/>
                    </a:cubicBezTo>
                    <a:cubicBezTo>
                      <a:pt x="206" y="442"/>
                      <a:pt x="205" y="444"/>
                      <a:pt x="204" y="448"/>
                    </a:cubicBezTo>
                    <a:cubicBezTo>
                      <a:pt x="202" y="452"/>
                      <a:pt x="201" y="458"/>
                      <a:pt x="199" y="464"/>
                    </a:cubicBezTo>
                    <a:cubicBezTo>
                      <a:pt x="198" y="466"/>
                      <a:pt x="197" y="469"/>
                      <a:pt x="196" y="471"/>
                    </a:cubicBezTo>
                    <a:cubicBezTo>
                      <a:pt x="195" y="474"/>
                      <a:pt x="194" y="477"/>
                      <a:pt x="194" y="479"/>
                    </a:cubicBezTo>
                    <a:cubicBezTo>
                      <a:pt x="193" y="483"/>
                      <a:pt x="193" y="484"/>
                      <a:pt x="192" y="486"/>
                    </a:cubicBezTo>
                    <a:cubicBezTo>
                      <a:pt x="191" y="488"/>
                      <a:pt x="191" y="489"/>
                      <a:pt x="191" y="491"/>
                    </a:cubicBezTo>
                    <a:cubicBezTo>
                      <a:pt x="191" y="493"/>
                      <a:pt x="190" y="495"/>
                      <a:pt x="190" y="496"/>
                    </a:cubicBezTo>
                    <a:cubicBezTo>
                      <a:pt x="189" y="497"/>
                      <a:pt x="187" y="500"/>
                      <a:pt x="186" y="503"/>
                    </a:cubicBezTo>
                    <a:cubicBezTo>
                      <a:pt x="185" y="505"/>
                      <a:pt x="183" y="508"/>
                      <a:pt x="182" y="512"/>
                    </a:cubicBezTo>
                    <a:cubicBezTo>
                      <a:pt x="180" y="516"/>
                      <a:pt x="179" y="519"/>
                      <a:pt x="179" y="519"/>
                    </a:cubicBezTo>
                    <a:cubicBezTo>
                      <a:pt x="179" y="519"/>
                      <a:pt x="176" y="520"/>
                      <a:pt x="175" y="523"/>
                    </a:cubicBezTo>
                    <a:cubicBezTo>
                      <a:pt x="173" y="525"/>
                      <a:pt x="173" y="526"/>
                      <a:pt x="171" y="530"/>
                    </a:cubicBezTo>
                    <a:cubicBezTo>
                      <a:pt x="170" y="533"/>
                      <a:pt x="169" y="534"/>
                      <a:pt x="169" y="535"/>
                    </a:cubicBezTo>
                    <a:cubicBezTo>
                      <a:pt x="168" y="535"/>
                      <a:pt x="167" y="536"/>
                      <a:pt x="166" y="538"/>
                    </a:cubicBezTo>
                    <a:cubicBezTo>
                      <a:pt x="164" y="540"/>
                      <a:pt x="163" y="542"/>
                      <a:pt x="162" y="544"/>
                    </a:cubicBezTo>
                    <a:cubicBezTo>
                      <a:pt x="161" y="546"/>
                      <a:pt x="161" y="548"/>
                      <a:pt x="160" y="548"/>
                    </a:cubicBezTo>
                    <a:cubicBezTo>
                      <a:pt x="159" y="549"/>
                      <a:pt x="157" y="551"/>
                      <a:pt x="155" y="554"/>
                    </a:cubicBezTo>
                    <a:cubicBezTo>
                      <a:pt x="152" y="558"/>
                      <a:pt x="151" y="561"/>
                      <a:pt x="149" y="565"/>
                    </a:cubicBezTo>
                    <a:cubicBezTo>
                      <a:pt x="147" y="569"/>
                      <a:pt x="145" y="571"/>
                      <a:pt x="144" y="573"/>
                    </a:cubicBezTo>
                    <a:cubicBezTo>
                      <a:pt x="143" y="576"/>
                      <a:pt x="142" y="577"/>
                      <a:pt x="140" y="581"/>
                    </a:cubicBezTo>
                    <a:cubicBezTo>
                      <a:pt x="138" y="586"/>
                      <a:pt x="136" y="590"/>
                      <a:pt x="135" y="592"/>
                    </a:cubicBezTo>
                    <a:cubicBezTo>
                      <a:pt x="135" y="593"/>
                      <a:pt x="134" y="594"/>
                      <a:pt x="133" y="595"/>
                    </a:cubicBezTo>
                    <a:cubicBezTo>
                      <a:pt x="133" y="596"/>
                      <a:pt x="131" y="597"/>
                      <a:pt x="127" y="605"/>
                    </a:cubicBezTo>
                    <a:cubicBezTo>
                      <a:pt x="124" y="613"/>
                      <a:pt x="123" y="618"/>
                      <a:pt x="121" y="623"/>
                    </a:cubicBezTo>
                    <a:cubicBezTo>
                      <a:pt x="119" y="629"/>
                      <a:pt x="118" y="631"/>
                      <a:pt x="118" y="634"/>
                    </a:cubicBezTo>
                    <a:cubicBezTo>
                      <a:pt x="117" y="637"/>
                      <a:pt x="117" y="638"/>
                      <a:pt x="117" y="639"/>
                    </a:cubicBezTo>
                    <a:cubicBezTo>
                      <a:pt x="116" y="640"/>
                      <a:pt x="116" y="642"/>
                      <a:pt x="117" y="643"/>
                    </a:cubicBezTo>
                    <a:cubicBezTo>
                      <a:pt x="117" y="644"/>
                      <a:pt x="117" y="648"/>
                      <a:pt x="117" y="649"/>
                    </a:cubicBezTo>
                    <a:cubicBezTo>
                      <a:pt x="117" y="651"/>
                      <a:pt x="119" y="657"/>
                      <a:pt x="121" y="661"/>
                    </a:cubicBezTo>
                    <a:cubicBezTo>
                      <a:pt x="123" y="665"/>
                      <a:pt x="125" y="669"/>
                      <a:pt x="127" y="672"/>
                    </a:cubicBezTo>
                    <a:cubicBezTo>
                      <a:pt x="129" y="675"/>
                      <a:pt x="131" y="678"/>
                      <a:pt x="132" y="680"/>
                    </a:cubicBezTo>
                    <a:cubicBezTo>
                      <a:pt x="133" y="682"/>
                      <a:pt x="138" y="690"/>
                      <a:pt x="141" y="696"/>
                    </a:cubicBezTo>
                    <a:cubicBezTo>
                      <a:pt x="145" y="701"/>
                      <a:pt x="149" y="709"/>
                      <a:pt x="152" y="715"/>
                    </a:cubicBezTo>
                    <a:cubicBezTo>
                      <a:pt x="156" y="721"/>
                      <a:pt x="159" y="725"/>
                      <a:pt x="163" y="730"/>
                    </a:cubicBezTo>
                    <a:cubicBezTo>
                      <a:pt x="167" y="735"/>
                      <a:pt x="170" y="739"/>
                      <a:pt x="173" y="742"/>
                    </a:cubicBezTo>
                    <a:cubicBezTo>
                      <a:pt x="177" y="746"/>
                      <a:pt x="177" y="746"/>
                      <a:pt x="178" y="747"/>
                    </a:cubicBezTo>
                    <a:cubicBezTo>
                      <a:pt x="178" y="748"/>
                      <a:pt x="179" y="749"/>
                      <a:pt x="180" y="751"/>
                    </a:cubicBezTo>
                    <a:cubicBezTo>
                      <a:pt x="181" y="753"/>
                      <a:pt x="183" y="756"/>
                      <a:pt x="185" y="760"/>
                    </a:cubicBezTo>
                    <a:cubicBezTo>
                      <a:pt x="187" y="762"/>
                      <a:pt x="188" y="764"/>
                      <a:pt x="189" y="766"/>
                    </a:cubicBezTo>
                    <a:cubicBezTo>
                      <a:pt x="192" y="772"/>
                      <a:pt x="195" y="778"/>
                      <a:pt x="199" y="784"/>
                    </a:cubicBezTo>
                    <a:cubicBezTo>
                      <a:pt x="200" y="785"/>
                      <a:pt x="201" y="787"/>
                      <a:pt x="202" y="788"/>
                    </a:cubicBezTo>
                    <a:cubicBezTo>
                      <a:pt x="204" y="792"/>
                      <a:pt x="206" y="794"/>
                      <a:pt x="206" y="794"/>
                    </a:cubicBezTo>
                    <a:cubicBezTo>
                      <a:pt x="206" y="794"/>
                      <a:pt x="205" y="795"/>
                      <a:pt x="204" y="795"/>
                    </a:cubicBezTo>
                    <a:cubicBezTo>
                      <a:pt x="203" y="795"/>
                      <a:pt x="201" y="796"/>
                      <a:pt x="200" y="798"/>
                    </a:cubicBezTo>
                    <a:cubicBezTo>
                      <a:pt x="200" y="799"/>
                      <a:pt x="199" y="800"/>
                      <a:pt x="198" y="800"/>
                    </a:cubicBezTo>
                    <a:cubicBezTo>
                      <a:pt x="198" y="800"/>
                      <a:pt x="196" y="800"/>
                      <a:pt x="194" y="801"/>
                    </a:cubicBezTo>
                    <a:cubicBezTo>
                      <a:pt x="193" y="802"/>
                      <a:pt x="192" y="802"/>
                      <a:pt x="193" y="802"/>
                    </a:cubicBezTo>
                    <a:cubicBezTo>
                      <a:pt x="193" y="803"/>
                      <a:pt x="193" y="803"/>
                      <a:pt x="193" y="803"/>
                    </a:cubicBezTo>
                    <a:cubicBezTo>
                      <a:pt x="193" y="803"/>
                      <a:pt x="192" y="803"/>
                      <a:pt x="191" y="804"/>
                    </a:cubicBezTo>
                    <a:cubicBezTo>
                      <a:pt x="191" y="804"/>
                      <a:pt x="191" y="804"/>
                      <a:pt x="189" y="805"/>
                    </a:cubicBezTo>
                    <a:cubicBezTo>
                      <a:pt x="187" y="805"/>
                      <a:pt x="186" y="806"/>
                      <a:pt x="185" y="807"/>
                    </a:cubicBezTo>
                    <a:cubicBezTo>
                      <a:pt x="183" y="807"/>
                      <a:pt x="184" y="808"/>
                      <a:pt x="184" y="808"/>
                    </a:cubicBezTo>
                    <a:cubicBezTo>
                      <a:pt x="184" y="808"/>
                      <a:pt x="184" y="808"/>
                      <a:pt x="184" y="808"/>
                    </a:cubicBezTo>
                    <a:cubicBezTo>
                      <a:pt x="184" y="808"/>
                      <a:pt x="182" y="809"/>
                      <a:pt x="180" y="810"/>
                    </a:cubicBezTo>
                    <a:cubicBezTo>
                      <a:pt x="178" y="811"/>
                      <a:pt x="175" y="812"/>
                      <a:pt x="173" y="813"/>
                    </a:cubicBezTo>
                    <a:cubicBezTo>
                      <a:pt x="171" y="814"/>
                      <a:pt x="170" y="814"/>
                      <a:pt x="168" y="815"/>
                    </a:cubicBezTo>
                    <a:cubicBezTo>
                      <a:pt x="166" y="815"/>
                      <a:pt x="164" y="815"/>
                      <a:pt x="161" y="816"/>
                    </a:cubicBezTo>
                    <a:cubicBezTo>
                      <a:pt x="158" y="817"/>
                      <a:pt x="156" y="817"/>
                      <a:pt x="154" y="818"/>
                    </a:cubicBezTo>
                    <a:cubicBezTo>
                      <a:pt x="151" y="819"/>
                      <a:pt x="147" y="820"/>
                      <a:pt x="144" y="821"/>
                    </a:cubicBezTo>
                    <a:cubicBezTo>
                      <a:pt x="142" y="823"/>
                      <a:pt x="141" y="824"/>
                      <a:pt x="139" y="826"/>
                    </a:cubicBezTo>
                    <a:cubicBezTo>
                      <a:pt x="138" y="828"/>
                      <a:pt x="138" y="829"/>
                      <a:pt x="137" y="831"/>
                    </a:cubicBezTo>
                    <a:cubicBezTo>
                      <a:pt x="137" y="833"/>
                      <a:pt x="137" y="834"/>
                      <a:pt x="137" y="834"/>
                    </a:cubicBezTo>
                    <a:cubicBezTo>
                      <a:pt x="137" y="834"/>
                      <a:pt x="136" y="835"/>
                      <a:pt x="135" y="836"/>
                    </a:cubicBezTo>
                    <a:cubicBezTo>
                      <a:pt x="135" y="837"/>
                      <a:pt x="135" y="838"/>
                      <a:pt x="135" y="840"/>
                    </a:cubicBezTo>
                    <a:cubicBezTo>
                      <a:pt x="135" y="841"/>
                      <a:pt x="135" y="842"/>
                      <a:pt x="136" y="843"/>
                    </a:cubicBezTo>
                    <a:cubicBezTo>
                      <a:pt x="138" y="844"/>
                      <a:pt x="142" y="847"/>
                      <a:pt x="146" y="848"/>
                    </a:cubicBezTo>
                    <a:cubicBezTo>
                      <a:pt x="151" y="849"/>
                      <a:pt x="157" y="850"/>
                      <a:pt x="167" y="850"/>
                    </a:cubicBezTo>
                    <a:cubicBezTo>
                      <a:pt x="176" y="850"/>
                      <a:pt x="189" y="850"/>
                      <a:pt x="196" y="849"/>
                    </a:cubicBezTo>
                    <a:cubicBezTo>
                      <a:pt x="199" y="849"/>
                      <a:pt x="203" y="848"/>
                      <a:pt x="205" y="848"/>
                    </a:cubicBezTo>
                    <a:cubicBezTo>
                      <a:pt x="208" y="847"/>
                      <a:pt x="211" y="847"/>
                      <a:pt x="211" y="847"/>
                    </a:cubicBezTo>
                    <a:cubicBezTo>
                      <a:pt x="211" y="847"/>
                      <a:pt x="211" y="848"/>
                      <a:pt x="212" y="848"/>
                    </a:cubicBezTo>
                    <a:cubicBezTo>
                      <a:pt x="212" y="848"/>
                      <a:pt x="212" y="846"/>
                      <a:pt x="212" y="846"/>
                    </a:cubicBezTo>
                    <a:cubicBezTo>
                      <a:pt x="212" y="846"/>
                      <a:pt x="216" y="845"/>
                      <a:pt x="220" y="844"/>
                    </a:cubicBezTo>
                    <a:cubicBezTo>
                      <a:pt x="223" y="843"/>
                      <a:pt x="226" y="842"/>
                      <a:pt x="229" y="841"/>
                    </a:cubicBezTo>
                    <a:cubicBezTo>
                      <a:pt x="232" y="841"/>
                      <a:pt x="235" y="840"/>
                      <a:pt x="238" y="840"/>
                    </a:cubicBezTo>
                    <a:cubicBezTo>
                      <a:pt x="244" y="839"/>
                      <a:pt x="245" y="840"/>
                      <a:pt x="245" y="840"/>
                    </a:cubicBezTo>
                    <a:cubicBezTo>
                      <a:pt x="245" y="840"/>
                      <a:pt x="244" y="843"/>
                      <a:pt x="245" y="844"/>
                    </a:cubicBezTo>
                    <a:cubicBezTo>
                      <a:pt x="245" y="844"/>
                      <a:pt x="247" y="844"/>
                      <a:pt x="251" y="844"/>
                    </a:cubicBezTo>
                    <a:cubicBezTo>
                      <a:pt x="255" y="844"/>
                      <a:pt x="273" y="844"/>
                      <a:pt x="279" y="842"/>
                    </a:cubicBezTo>
                    <a:cubicBezTo>
                      <a:pt x="285" y="840"/>
                      <a:pt x="288" y="838"/>
                      <a:pt x="289" y="834"/>
                    </a:cubicBezTo>
                    <a:cubicBezTo>
                      <a:pt x="289" y="830"/>
                      <a:pt x="289" y="828"/>
                      <a:pt x="289" y="827"/>
                    </a:cubicBezTo>
                    <a:cubicBezTo>
                      <a:pt x="289" y="825"/>
                      <a:pt x="289" y="824"/>
                      <a:pt x="289" y="822"/>
                    </a:cubicBezTo>
                    <a:cubicBezTo>
                      <a:pt x="288" y="821"/>
                      <a:pt x="288" y="821"/>
                      <a:pt x="288" y="821"/>
                    </a:cubicBezTo>
                    <a:cubicBezTo>
                      <a:pt x="288" y="821"/>
                      <a:pt x="288" y="820"/>
                      <a:pt x="288" y="820"/>
                    </a:cubicBezTo>
                    <a:cubicBezTo>
                      <a:pt x="288" y="819"/>
                      <a:pt x="288" y="818"/>
                      <a:pt x="288" y="817"/>
                    </a:cubicBezTo>
                    <a:cubicBezTo>
                      <a:pt x="289" y="816"/>
                      <a:pt x="289" y="815"/>
                      <a:pt x="289" y="814"/>
                    </a:cubicBezTo>
                    <a:cubicBezTo>
                      <a:pt x="290" y="812"/>
                      <a:pt x="291" y="810"/>
                      <a:pt x="290" y="808"/>
                    </a:cubicBezTo>
                    <a:cubicBezTo>
                      <a:pt x="289" y="806"/>
                      <a:pt x="290" y="804"/>
                      <a:pt x="288" y="799"/>
                    </a:cubicBezTo>
                    <a:cubicBezTo>
                      <a:pt x="287" y="794"/>
                      <a:pt x="287" y="794"/>
                      <a:pt x="286" y="791"/>
                    </a:cubicBezTo>
                    <a:cubicBezTo>
                      <a:pt x="285" y="788"/>
                      <a:pt x="285" y="786"/>
                      <a:pt x="285" y="784"/>
                    </a:cubicBezTo>
                    <a:cubicBezTo>
                      <a:pt x="284" y="781"/>
                      <a:pt x="284" y="778"/>
                      <a:pt x="281" y="775"/>
                    </a:cubicBezTo>
                    <a:cubicBezTo>
                      <a:pt x="279" y="771"/>
                      <a:pt x="277" y="769"/>
                      <a:pt x="274" y="767"/>
                    </a:cubicBezTo>
                    <a:cubicBezTo>
                      <a:pt x="271" y="765"/>
                      <a:pt x="271" y="765"/>
                      <a:pt x="269" y="765"/>
                    </a:cubicBezTo>
                    <a:cubicBezTo>
                      <a:pt x="268" y="765"/>
                      <a:pt x="268" y="765"/>
                      <a:pt x="268" y="765"/>
                    </a:cubicBezTo>
                    <a:cubicBezTo>
                      <a:pt x="268" y="765"/>
                      <a:pt x="267" y="763"/>
                      <a:pt x="265" y="760"/>
                    </a:cubicBezTo>
                    <a:cubicBezTo>
                      <a:pt x="264" y="757"/>
                      <a:pt x="263" y="756"/>
                      <a:pt x="262" y="754"/>
                    </a:cubicBezTo>
                    <a:cubicBezTo>
                      <a:pt x="260" y="753"/>
                      <a:pt x="260" y="751"/>
                      <a:pt x="259" y="749"/>
                    </a:cubicBezTo>
                    <a:cubicBezTo>
                      <a:pt x="258" y="747"/>
                      <a:pt x="257" y="746"/>
                      <a:pt x="257" y="743"/>
                    </a:cubicBezTo>
                    <a:cubicBezTo>
                      <a:pt x="256" y="741"/>
                      <a:pt x="256" y="739"/>
                      <a:pt x="255" y="738"/>
                    </a:cubicBezTo>
                    <a:cubicBezTo>
                      <a:pt x="254" y="736"/>
                      <a:pt x="254" y="736"/>
                      <a:pt x="253" y="733"/>
                    </a:cubicBezTo>
                    <a:cubicBezTo>
                      <a:pt x="252" y="730"/>
                      <a:pt x="250" y="726"/>
                      <a:pt x="248" y="723"/>
                    </a:cubicBezTo>
                    <a:cubicBezTo>
                      <a:pt x="245" y="720"/>
                      <a:pt x="244" y="718"/>
                      <a:pt x="243" y="718"/>
                    </a:cubicBezTo>
                    <a:cubicBezTo>
                      <a:pt x="242" y="717"/>
                      <a:pt x="242" y="717"/>
                      <a:pt x="242" y="717"/>
                    </a:cubicBezTo>
                    <a:cubicBezTo>
                      <a:pt x="242" y="717"/>
                      <a:pt x="242" y="716"/>
                      <a:pt x="241" y="713"/>
                    </a:cubicBezTo>
                    <a:cubicBezTo>
                      <a:pt x="240" y="709"/>
                      <a:pt x="239" y="706"/>
                      <a:pt x="238" y="703"/>
                    </a:cubicBezTo>
                    <a:cubicBezTo>
                      <a:pt x="237" y="700"/>
                      <a:pt x="236" y="698"/>
                      <a:pt x="236" y="698"/>
                    </a:cubicBezTo>
                    <a:cubicBezTo>
                      <a:pt x="236" y="698"/>
                      <a:pt x="236" y="696"/>
                      <a:pt x="236" y="693"/>
                    </a:cubicBezTo>
                    <a:cubicBezTo>
                      <a:pt x="236" y="690"/>
                      <a:pt x="235" y="687"/>
                      <a:pt x="234" y="685"/>
                    </a:cubicBezTo>
                    <a:cubicBezTo>
                      <a:pt x="233" y="683"/>
                      <a:pt x="232" y="682"/>
                      <a:pt x="230" y="680"/>
                    </a:cubicBezTo>
                    <a:cubicBezTo>
                      <a:pt x="228" y="678"/>
                      <a:pt x="226" y="678"/>
                      <a:pt x="224" y="676"/>
                    </a:cubicBezTo>
                    <a:cubicBezTo>
                      <a:pt x="223" y="675"/>
                      <a:pt x="222" y="675"/>
                      <a:pt x="222" y="674"/>
                    </a:cubicBezTo>
                    <a:cubicBezTo>
                      <a:pt x="221" y="673"/>
                      <a:pt x="220" y="671"/>
                      <a:pt x="219" y="669"/>
                    </a:cubicBezTo>
                    <a:cubicBezTo>
                      <a:pt x="219" y="668"/>
                      <a:pt x="218" y="666"/>
                      <a:pt x="217" y="665"/>
                    </a:cubicBezTo>
                    <a:cubicBezTo>
                      <a:pt x="217" y="664"/>
                      <a:pt x="217" y="663"/>
                      <a:pt x="217" y="663"/>
                    </a:cubicBezTo>
                    <a:cubicBezTo>
                      <a:pt x="217" y="663"/>
                      <a:pt x="219" y="662"/>
                      <a:pt x="221" y="661"/>
                    </a:cubicBezTo>
                    <a:cubicBezTo>
                      <a:pt x="223" y="660"/>
                      <a:pt x="224" y="658"/>
                      <a:pt x="226" y="657"/>
                    </a:cubicBezTo>
                    <a:cubicBezTo>
                      <a:pt x="228" y="655"/>
                      <a:pt x="229" y="654"/>
                      <a:pt x="231" y="651"/>
                    </a:cubicBezTo>
                    <a:cubicBezTo>
                      <a:pt x="231" y="650"/>
                      <a:pt x="232" y="649"/>
                      <a:pt x="232" y="648"/>
                    </a:cubicBezTo>
                    <a:cubicBezTo>
                      <a:pt x="234" y="646"/>
                      <a:pt x="236" y="643"/>
                      <a:pt x="237" y="641"/>
                    </a:cubicBezTo>
                    <a:cubicBezTo>
                      <a:pt x="239" y="638"/>
                      <a:pt x="240" y="636"/>
                      <a:pt x="242" y="633"/>
                    </a:cubicBezTo>
                    <a:cubicBezTo>
                      <a:pt x="244" y="630"/>
                      <a:pt x="247" y="626"/>
                      <a:pt x="250" y="622"/>
                    </a:cubicBezTo>
                    <a:cubicBezTo>
                      <a:pt x="252" y="620"/>
                      <a:pt x="254" y="616"/>
                      <a:pt x="256" y="613"/>
                    </a:cubicBezTo>
                    <a:cubicBezTo>
                      <a:pt x="258" y="611"/>
                      <a:pt x="260" y="609"/>
                      <a:pt x="261" y="607"/>
                    </a:cubicBezTo>
                    <a:cubicBezTo>
                      <a:pt x="263" y="604"/>
                      <a:pt x="266" y="599"/>
                      <a:pt x="269" y="595"/>
                    </a:cubicBezTo>
                    <a:cubicBezTo>
                      <a:pt x="271" y="593"/>
                      <a:pt x="273" y="591"/>
                      <a:pt x="274" y="589"/>
                    </a:cubicBezTo>
                    <a:cubicBezTo>
                      <a:pt x="276" y="587"/>
                      <a:pt x="277" y="585"/>
                      <a:pt x="279" y="583"/>
                    </a:cubicBezTo>
                    <a:cubicBezTo>
                      <a:pt x="280" y="581"/>
                      <a:pt x="282" y="579"/>
                      <a:pt x="284" y="577"/>
                    </a:cubicBezTo>
                    <a:cubicBezTo>
                      <a:pt x="286" y="575"/>
                      <a:pt x="288" y="573"/>
                      <a:pt x="290" y="571"/>
                    </a:cubicBezTo>
                    <a:cubicBezTo>
                      <a:pt x="292" y="569"/>
                      <a:pt x="293" y="567"/>
                      <a:pt x="295" y="566"/>
                    </a:cubicBezTo>
                    <a:cubicBezTo>
                      <a:pt x="298" y="563"/>
                      <a:pt x="301" y="560"/>
                      <a:pt x="303" y="557"/>
                    </a:cubicBezTo>
                    <a:cubicBezTo>
                      <a:pt x="306" y="554"/>
                      <a:pt x="307" y="553"/>
                      <a:pt x="309" y="551"/>
                    </a:cubicBezTo>
                    <a:cubicBezTo>
                      <a:pt x="311" y="549"/>
                      <a:pt x="311" y="549"/>
                      <a:pt x="312" y="549"/>
                    </a:cubicBezTo>
                    <a:cubicBezTo>
                      <a:pt x="313" y="549"/>
                      <a:pt x="314" y="548"/>
                      <a:pt x="314" y="548"/>
                    </a:cubicBezTo>
                    <a:cubicBezTo>
                      <a:pt x="314" y="548"/>
                      <a:pt x="315" y="549"/>
                      <a:pt x="315" y="550"/>
                    </a:cubicBezTo>
                    <a:cubicBezTo>
                      <a:pt x="315" y="551"/>
                      <a:pt x="315" y="552"/>
                      <a:pt x="315" y="552"/>
                    </a:cubicBezTo>
                    <a:cubicBezTo>
                      <a:pt x="314" y="553"/>
                      <a:pt x="314" y="554"/>
                      <a:pt x="314" y="555"/>
                    </a:cubicBezTo>
                    <a:cubicBezTo>
                      <a:pt x="314" y="555"/>
                      <a:pt x="314" y="556"/>
                      <a:pt x="313" y="556"/>
                    </a:cubicBezTo>
                    <a:cubicBezTo>
                      <a:pt x="313" y="557"/>
                      <a:pt x="312" y="559"/>
                      <a:pt x="311" y="562"/>
                    </a:cubicBezTo>
                    <a:cubicBezTo>
                      <a:pt x="310" y="564"/>
                      <a:pt x="310" y="565"/>
                      <a:pt x="310" y="565"/>
                    </a:cubicBezTo>
                    <a:cubicBezTo>
                      <a:pt x="309" y="565"/>
                      <a:pt x="309" y="566"/>
                      <a:pt x="310" y="567"/>
                    </a:cubicBezTo>
                    <a:cubicBezTo>
                      <a:pt x="311" y="568"/>
                      <a:pt x="311" y="568"/>
                      <a:pt x="311" y="570"/>
                    </a:cubicBezTo>
                    <a:cubicBezTo>
                      <a:pt x="311" y="572"/>
                      <a:pt x="311" y="573"/>
                      <a:pt x="311" y="574"/>
                    </a:cubicBezTo>
                    <a:cubicBezTo>
                      <a:pt x="311" y="574"/>
                      <a:pt x="310" y="575"/>
                      <a:pt x="310" y="577"/>
                    </a:cubicBezTo>
                    <a:cubicBezTo>
                      <a:pt x="309" y="579"/>
                      <a:pt x="310" y="581"/>
                      <a:pt x="311" y="582"/>
                    </a:cubicBezTo>
                    <a:cubicBezTo>
                      <a:pt x="312" y="584"/>
                      <a:pt x="313" y="585"/>
                      <a:pt x="313" y="586"/>
                    </a:cubicBezTo>
                    <a:cubicBezTo>
                      <a:pt x="313" y="586"/>
                      <a:pt x="312" y="587"/>
                      <a:pt x="312" y="587"/>
                    </a:cubicBezTo>
                    <a:cubicBezTo>
                      <a:pt x="311" y="588"/>
                      <a:pt x="309" y="591"/>
                      <a:pt x="310" y="594"/>
                    </a:cubicBezTo>
                    <a:cubicBezTo>
                      <a:pt x="310" y="597"/>
                      <a:pt x="311" y="597"/>
                      <a:pt x="311" y="599"/>
                    </a:cubicBezTo>
                    <a:cubicBezTo>
                      <a:pt x="311" y="600"/>
                      <a:pt x="310" y="600"/>
                      <a:pt x="310" y="602"/>
                    </a:cubicBezTo>
                    <a:cubicBezTo>
                      <a:pt x="310" y="603"/>
                      <a:pt x="309" y="606"/>
                      <a:pt x="310" y="608"/>
                    </a:cubicBezTo>
                    <a:cubicBezTo>
                      <a:pt x="310" y="610"/>
                      <a:pt x="311" y="610"/>
                      <a:pt x="310" y="613"/>
                    </a:cubicBezTo>
                    <a:cubicBezTo>
                      <a:pt x="310" y="615"/>
                      <a:pt x="310" y="617"/>
                      <a:pt x="310" y="618"/>
                    </a:cubicBezTo>
                    <a:cubicBezTo>
                      <a:pt x="310" y="620"/>
                      <a:pt x="310" y="620"/>
                      <a:pt x="310" y="620"/>
                    </a:cubicBezTo>
                    <a:cubicBezTo>
                      <a:pt x="310" y="620"/>
                      <a:pt x="308" y="622"/>
                      <a:pt x="307" y="623"/>
                    </a:cubicBezTo>
                    <a:cubicBezTo>
                      <a:pt x="307" y="624"/>
                      <a:pt x="306" y="624"/>
                      <a:pt x="305" y="625"/>
                    </a:cubicBezTo>
                    <a:cubicBezTo>
                      <a:pt x="304" y="626"/>
                      <a:pt x="301" y="629"/>
                      <a:pt x="301" y="632"/>
                    </a:cubicBezTo>
                    <a:cubicBezTo>
                      <a:pt x="301" y="636"/>
                      <a:pt x="302" y="638"/>
                      <a:pt x="303" y="642"/>
                    </a:cubicBezTo>
                    <a:cubicBezTo>
                      <a:pt x="305" y="645"/>
                      <a:pt x="307" y="648"/>
                      <a:pt x="309" y="650"/>
                    </a:cubicBezTo>
                    <a:cubicBezTo>
                      <a:pt x="311" y="652"/>
                      <a:pt x="313" y="654"/>
                      <a:pt x="314" y="655"/>
                    </a:cubicBezTo>
                    <a:cubicBezTo>
                      <a:pt x="315" y="656"/>
                      <a:pt x="315" y="656"/>
                      <a:pt x="315" y="656"/>
                    </a:cubicBezTo>
                    <a:cubicBezTo>
                      <a:pt x="315" y="656"/>
                      <a:pt x="315" y="660"/>
                      <a:pt x="317" y="666"/>
                    </a:cubicBezTo>
                    <a:cubicBezTo>
                      <a:pt x="319" y="672"/>
                      <a:pt x="320" y="677"/>
                      <a:pt x="322" y="682"/>
                    </a:cubicBezTo>
                    <a:cubicBezTo>
                      <a:pt x="323" y="687"/>
                      <a:pt x="323" y="687"/>
                      <a:pt x="324" y="690"/>
                    </a:cubicBezTo>
                    <a:cubicBezTo>
                      <a:pt x="325" y="693"/>
                      <a:pt x="326" y="694"/>
                      <a:pt x="326" y="694"/>
                    </a:cubicBezTo>
                    <a:cubicBezTo>
                      <a:pt x="326" y="694"/>
                      <a:pt x="326" y="700"/>
                      <a:pt x="327" y="706"/>
                    </a:cubicBezTo>
                    <a:cubicBezTo>
                      <a:pt x="327" y="709"/>
                      <a:pt x="327" y="712"/>
                      <a:pt x="328" y="714"/>
                    </a:cubicBezTo>
                    <a:cubicBezTo>
                      <a:pt x="328" y="717"/>
                      <a:pt x="328" y="719"/>
                      <a:pt x="329" y="721"/>
                    </a:cubicBezTo>
                    <a:cubicBezTo>
                      <a:pt x="329" y="723"/>
                      <a:pt x="329" y="724"/>
                      <a:pt x="329" y="726"/>
                    </a:cubicBezTo>
                    <a:cubicBezTo>
                      <a:pt x="330" y="727"/>
                      <a:pt x="330" y="728"/>
                      <a:pt x="330" y="729"/>
                    </a:cubicBezTo>
                    <a:cubicBezTo>
                      <a:pt x="331" y="732"/>
                      <a:pt x="332" y="734"/>
                      <a:pt x="333" y="737"/>
                    </a:cubicBezTo>
                    <a:cubicBezTo>
                      <a:pt x="334" y="740"/>
                      <a:pt x="334" y="742"/>
                      <a:pt x="335" y="744"/>
                    </a:cubicBezTo>
                    <a:cubicBezTo>
                      <a:pt x="336" y="747"/>
                      <a:pt x="337" y="749"/>
                      <a:pt x="339" y="752"/>
                    </a:cubicBezTo>
                    <a:cubicBezTo>
                      <a:pt x="342" y="755"/>
                      <a:pt x="343" y="757"/>
                      <a:pt x="343" y="757"/>
                    </a:cubicBezTo>
                    <a:cubicBezTo>
                      <a:pt x="343" y="757"/>
                      <a:pt x="343" y="763"/>
                      <a:pt x="343" y="769"/>
                    </a:cubicBezTo>
                    <a:cubicBezTo>
                      <a:pt x="344" y="774"/>
                      <a:pt x="344" y="782"/>
                      <a:pt x="345" y="789"/>
                    </a:cubicBezTo>
                    <a:cubicBezTo>
                      <a:pt x="346" y="796"/>
                      <a:pt x="346" y="796"/>
                      <a:pt x="347" y="800"/>
                    </a:cubicBezTo>
                    <a:cubicBezTo>
                      <a:pt x="348" y="803"/>
                      <a:pt x="348" y="804"/>
                      <a:pt x="348" y="806"/>
                    </a:cubicBezTo>
                    <a:cubicBezTo>
                      <a:pt x="348" y="808"/>
                      <a:pt x="349" y="809"/>
                      <a:pt x="349" y="810"/>
                    </a:cubicBezTo>
                    <a:cubicBezTo>
                      <a:pt x="349" y="811"/>
                      <a:pt x="349" y="812"/>
                      <a:pt x="349" y="813"/>
                    </a:cubicBezTo>
                    <a:cubicBezTo>
                      <a:pt x="349" y="814"/>
                      <a:pt x="350" y="816"/>
                      <a:pt x="350" y="819"/>
                    </a:cubicBezTo>
                    <a:cubicBezTo>
                      <a:pt x="351" y="822"/>
                      <a:pt x="352" y="826"/>
                      <a:pt x="352" y="829"/>
                    </a:cubicBezTo>
                    <a:cubicBezTo>
                      <a:pt x="353" y="832"/>
                      <a:pt x="353" y="834"/>
                      <a:pt x="354" y="836"/>
                    </a:cubicBezTo>
                    <a:cubicBezTo>
                      <a:pt x="354" y="838"/>
                      <a:pt x="355" y="839"/>
                      <a:pt x="355" y="841"/>
                    </a:cubicBezTo>
                    <a:cubicBezTo>
                      <a:pt x="355" y="843"/>
                      <a:pt x="355" y="844"/>
                      <a:pt x="356" y="845"/>
                    </a:cubicBezTo>
                    <a:cubicBezTo>
                      <a:pt x="356" y="845"/>
                      <a:pt x="356" y="846"/>
                      <a:pt x="356" y="847"/>
                    </a:cubicBezTo>
                    <a:cubicBezTo>
                      <a:pt x="356" y="848"/>
                      <a:pt x="356" y="849"/>
                      <a:pt x="356" y="850"/>
                    </a:cubicBezTo>
                    <a:cubicBezTo>
                      <a:pt x="357" y="851"/>
                      <a:pt x="357" y="851"/>
                      <a:pt x="357" y="851"/>
                    </a:cubicBezTo>
                    <a:cubicBezTo>
                      <a:pt x="357" y="851"/>
                      <a:pt x="356" y="854"/>
                      <a:pt x="356" y="855"/>
                    </a:cubicBezTo>
                    <a:cubicBezTo>
                      <a:pt x="355" y="856"/>
                      <a:pt x="355" y="858"/>
                      <a:pt x="354" y="860"/>
                    </a:cubicBezTo>
                    <a:cubicBezTo>
                      <a:pt x="354" y="861"/>
                      <a:pt x="353" y="861"/>
                      <a:pt x="352" y="863"/>
                    </a:cubicBezTo>
                    <a:cubicBezTo>
                      <a:pt x="352" y="865"/>
                      <a:pt x="352" y="865"/>
                      <a:pt x="351" y="867"/>
                    </a:cubicBezTo>
                    <a:cubicBezTo>
                      <a:pt x="350" y="868"/>
                      <a:pt x="347" y="871"/>
                      <a:pt x="345" y="875"/>
                    </a:cubicBezTo>
                    <a:cubicBezTo>
                      <a:pt x="343" y="879"/>
                      <a:pt x="343" y="881"/>
                      <a:pt x="343" y="884"/>
                    </a:cubicBezTo>
                    <a:cubicBezTo>
                      <a:pt x="343" y="887"/>
                      <a:pt x="345" y="889"/>
                      <a:pt x="345" y="889"/>
                    </a:cubicBezTo>
                    <a:cubicBezTo>
                      <a:pt x="345" y="889"/>
                      <a:pt x="344" y="891"/>
                      <a:pt x="344" y="893"/>
                    </a:cubicBezTo>
                    <a:cubicBezTo>
                      <a:pt x="344" y="895"/>
                      <a:pt x="344" y="896"/>
                      <a:pt x="344" y="897"/>
                    </a:cubicBezTo>
                    <a:cubicBezTo>
                      <a:pt x="344" y="898"/>
                      <a:pt x="345" y="901"/>
                      <a:pt x="348" y="901"/>
                    </a:cubicBezTo>
                    <a:cubicBezTo>
                      <a:pt x="352" y="902"/>
                      <a:pt x="367" y="902"/>
                      <a:pt x="376" y="903"/>
                    </a:cubicBezTo>
                    <a:cubicBezTo>
                      <a:pt x="385" y="903"/>
                      <a:pt x="390" y="903"/>
                      <a:pt x="397" y="901"/>
                    </a:cubicBezTo>
                    <a:cubicBezTo>
                      <a:pt x="404" y="899"/>
                      <a:pt x="409" y="897"/>
                      <a:pt x="410" y="895"/>
                    </a:cubicBezTo>
                    <a:cubicBezTo>
                      <a:pt x="412" y="894"/>
                      <a:pt x="412" y="893"/>
                      <a:pt x="412" y="891"/>
                    </a:cubicBezTo>
                    <a:cubicBezTo>
                      <a:pt x="412" y="889"/>
                      <a:pt x="413" y="888"/>
                      <a:pt x="413" y="886"/>
                    </a:cubicBezTo>
                    <a:cubicBezTo>
                      <a:pt x="413" y="885"/>
                      <a:pt x="413" y="883"/>
                      <a:pt x="413" y="882"/>
                    </a:cubicBezTo>
                    <a:cubicBezTo>
                      <a:pt x="412" y="881"/>
                      <a:pt x="412" y="881"/>
                      <a:pt x="412" y="881"/>
                    </a:cubicBezTo>
                    <a:cubicBezTo>
                      <a:pt x="412" y="881"/>
                      <a:pt x="413" y="880"/>
                      <a:pt x="413" y="877"/>
                    </a:cubicBezTo>
                    <a:cubicBezTo>
                      <a:pt x="414" y="874"/>
                      <a:pt x="414" y="870"/>
                      <a:pt x="414" y="867"/>
                    </a:cubicBezTo>
                    <a:cubicBezTo>
                      <a:pt x="414" y="864"/>
                      <a:pt x="414" y="863"/>
                      <a:pt x="414" y="862"/>
                    </a:cubicBezTo>
                    <a:cubicBezTo>
                      <a:pt x="413" y="861"/>
                      <a:pt x="413" y="860"/>
                      <a:pt x="413" y="860"/>
                    </a:cubicBezTo>
                    <a:cubicBezTo>
                      <a:pt x="413" y="860"/>
                      <a:pt x="414" y="858"/>
                      <a:pt x="413" y="853"/>
                    </a:cubicBezTo>
                    <a:cubicBezTo>
                      <a:pt x="413" y="849"/>
                      <a:pt x="413" y="847"/>
                      <a:pt x="412" y="843"/>
                    </a:cubicBezTo>
                    <a:cubicBezTo>
                      <a:pt x="410" y="840"/>
                      <a:pt x="410" y="839"/>
                      <a:pt x="410" y="836"/>
                    </a:cubicBezTo>
                    <a:cubicBezTo>
                      <a:pt x="410" y="833"/>
                      <a:pt x="410" y="832"/>
                      <a:pt x="408" y="830"/>
                    </a:cubicBezTo>
                    <a:cubicBezTo>
                      <a:pt x="407" y="827"/>
                      <a:pt x="404" y="825"/>
                      <a:pt x="404" y="825"/>
                    </a:cubicBezTo>
                    <a:cubicBezTo>
                      <a:pt x="404" y="825"/>
                      <a:pt x="404" y="823"/>
                      <a:pt x="404" y="821"/>
                    </a:cubicBezTo>
                    <a:cubicBezTo>
                      <a:pt x="405" y="818"/>
                      <a:pt x="405" y="816"/>
                      <a:pt x="406" y="813"/>
                    </a:cubicBezTo>
                    <a:cubicBezTo>
                      <a:pt x="406" y="809"/>
                      <a:pt x="407" y="808"/>
                      <a:pt x="406" y="804"/>
                    </a:cubicBezTo>
                    <a:cubicBezTo>
                      <a:pt x="406" y="801"/>
                      <a:pt x="406" y="799"/>
                      <a:pt x="405" y="797"/>
                    </a:cubicBezTo>
                    <a:cubicBezTo>
                      <a:pt x="404" y="795"/>
                      <a:pt x="402" y="794"/>
                      <a:pt x="402" y="793"/>
                    </a:cubicBezTo>
                    <a:cubicBezTo>
                      <a:pt x="401" y="792"/>
                      <a:pt x="400" y="792"/>
                      <a:pt x="400" y="792"/>
                    </a:cubicBezTo>
                    <a:cubicBezTo>
                      <a:pt x="400" y="792"/>
                      <a:pt x="400" y="791"/>
                      <a:pt x="401" y="789"/>
                    </a:cubicBezTo>
                    <a:cubicBezTo>
                      <a:pt x="401" y="787"/>
                      <a:pt x="401" y="784"/>
                      <a:pt x="402" y="781"/>
                    </a:cubicBezTo>
                    <a:cubicBezTo>
                      <a:pt x="402" y="779"/>
                      <a:pt x="403" y="777"/>
                      <a:pt x="402" y="772"/>
                    </a:cubicBezTo>
                    <a:cubicBezTo>
                      <a:pt x="402" y="768"/>
                      <a:pt x="402" y="765"/>
                      <a:pt x="402" y="764"/>
                    </a:cubicBezTo>
                    <a:cubicBezTo>
                      <a:pt x="403" y="763"/>
                      <a:pt x="403" y="763"/>
                      <a:pt x="405" y="761"/>
                    </a:cubicBezTo>
                    <a:cubicBezTo>
                      <a:pt x="407" y="760"/>
                      <a:pt x="408" y="759"/>
                      <a:pt x="408" y="757"/>
                    </a:cubicBezTo>
                    <a:cubicBezTo>
                      <a:pt x="407" y="756"/>
                      <a:pt x="407" y="754"/>
                      <a:pt x="406" y="752"/>
                    </a:cubicBezTo>
                    <a:cubicBezTo>
                      <a:pt x="405" y="749"/>
                      <a:pt x="403" y="747"/>
                      <a:pt x="403" y="747"/>
                    </a:cubicBezTo>
                    <a:cubicBezTo>
                      <a:pt x="403" y="747"/>
                      <a:pt x="404" y="745"/>
                      <a:pt x="404" y="743"/>
                    </a:cubicBezTo>
                    <a:cubicBezTo>
                      <a:pt x="405" y="741"/>
                      <a:pt x="405" y="738"/>
                      <a:pt x="405" y="734"/>
                    </a:cubicBezTo>
                    <a:cubicBezTo>
                      <a:pt x="405" y="731"/>
                      <a:pt x="405" y="729"/>
                      <a:pt x="405" y="725"/>
                    </a:cubicBezTo>
                    <a:cubicBezTo>
                      <a:pt x="405" y="722"/>
                      <a:pt x="405" y="718"/>
                      <a:pt x="405" y="712"/>
                    </a:cubicBezTo>
                    <a:cubicBezTo>
                      <a:pt x="404" y="706"/>
                      <a:pt x="404" y="704"/>
                      <a:pt x="404" y="700"/>
                    </a:cubicBezTo>
                    <a:cubicBezTo>
                      <a:pt x="404" y="696"/>
                      <a:pt x="404" y="692"/>
                      <a:pt x="403" y="688"/>
                    </a:cubicBezTo>
                    <a:cubicBezTo>
                      <a:pt x="402" y="684"/>
                      <a:pt x="401" y="682"/>
                      <a:pt x="401" y="682"/>
                    </a:cubicBezTo>
                    <a:cubicBezTo>
                      <a:pt x="401" y="682"/>
                      <a:pt x="401" y="679"/>
                      <a:pt x="401" y="676"/>
                    </a:cubicBezTo>
                    <a:cubicBezTo>
                      <a:pt x="402" y="673"/>
                      <a:pt x="402" y="670"/>
                      <a:pt x="402" y="665"/>
                    </a:cubicBezTo>
                    <a:cubicBezTo>
                      <a:pt x="402" y="661"/>
                      <a:pt x="402" y="660"/>
                      <a:pt x="402" y="657"/>
                    </a:cubicBezTo>
                    <a:cubicBezTo>
                      <a:pt x="401" y="655"/>
                      <a:pt x="401" y="653"/>
                      <a:pt x="401" y="651"/>
                    </a:cubicBezTo>
                    <a:cubicBezTo>
                      <a:pt x="401" y="649"/>
                      <a:pt x="401" y="649"/>
                      <a:pt x="401" y="647"/>
                    </a:cubicBezTo>
                    <a:cubicBezTo>
                      <a:pt x="401" y="646"/>
                      <a:pt x="402" y="644"/>
                      <a:pt x="401" y="643"/>
                    </a:cubicBezTo>
                    <a:cubicBezTo>
                      <a:pt x="400" y="641"/>
                      <a:pt x="398" y="639"/>
                      <a:pt x="397" y="638"/>
                    </a:cubicBezTo>
                    <a:cubicBezTo>
                      <a:pt x="396" y="636"/>
                      <a:pt x="396" y="636"/>
                      <a:pt x="394" y="635"/>
                    </a:cubicBezTo>
                    <a:cubicBezTo>
                      <a:pt x="392" y="633"/>
                      <a:pt x="391" y="634"/>
                      <a:pt x="390" y="634"/>
                    </a:cubicBezTo>
                    <a:cubicBezTo>
                      <a:pt x="388" y="634"/>
                      <a:pt x="387" y="634"/>
                      <a:pt x="386" y="634"/>
                    </a:cubicBezTo>
                    <a:cubicBezTo>
                      <a:pt x="385" y="635"/>
                      <a:pt x="385" y="635"/>
                      <a:pt x="385" y="635"/>
                    </a:cubicBezTo>
                    <a:cubicBezTo>
                      <a:pt x="385" y="635"/>
                      <a:pt x="384" y="633"/>
                      <a:pt x="383" y="631"/>
                    </a:cubicBezTo>
                    <a:cubicBezTo>
                      <a:pt x="382" y="629"/>
                      <a:pt x="381" y="628"/>
                      <a:pt x="381" y="627"/>
                    </a:cubicBezTo>
                    <a:cubicBezTo>
                      <a:pt x="381" y="626"/>
                      <a:pt x="382" y="625"/>
                      <a:pt x="381" y="624"/>
                    </a:cubicBezTo>
                    <a:cubicBezTo>
                      <a:pt x="380" y="623"/>
                      <a:pt x="380" y="622"/>
                      <a:pt x="380" y="621"/>
                    </a:cubicBezTo>
                    <a:cubicBezTo>
                      <a:pt x="380" y="620"/>
                      <a:pt x="381" y="618"/>
                      <a:pt x="381" y="618"/>
                    </a:cubicBezTo>
                    <a:cubicBezTo>
                      <a:pt x="382" y="617"/>
                      <a:pt x="382" y="617"/>
                      <a:pt x="383" y="615"/>
                    </a:cubicBezTo>
                    <a:cubicBezTo>
                      <a:pt x="383" y="614"/>
                      <a:pt x="382" y="613"/>
                      <a:pt x="382" y="612"/>
                    </a:cubicBezTo>
                    <a:cubicBezTo>
                      <a:pt x="383" y="611"/>
                      <a:pt x="383" y="611"/>
                      <a:pt x="383" y="610"/>
                    </a:cubicBezTo>
                    <a:cubicBezTo>
                      <a:pt x="383" y="609"/>
                      <a:pt x="383" y="608"/>
                      <a:pt x="384" y="608"/>
                    </a:cubicBezTo>
                    <a:cubicBezTo>
                      <a:pt x="384" y="607"/>
                      <a:pt x="384" y="605"/>
                      <a:pt x="385" y="604"/>
                    </a:cubicBezTo>
                    <a:cubicBezTo>
                      <a:pt x="385" y="603"/>
                      <a:pt x="386" y="602"/>
                      <a:pt x="386" y="602"/>
                    </a:cubicBezTo>
                    <a:cubicBezTo>
                      <a:pt x="386" y="602"/>
                      <a:pt x="387" y="601"/>
                      <a:pt x="387" y="600"/>
                    </a:cubicBezTo>
                    <a:cubicBezTo>
                      <a:pt x="387" y="598"/>
                      <a:pt x="387" y="598"/>
                      <a:pt x="388" y="597"/>
                    </a:cubicBezTo>
                    <a:cubicBezTo>
                      <a:pt x="388" y="595"/>
                      <a:pt x="389" y="593"/>
                      <a:pt x="390" y="592"/>
                    </a:cubicBezTo>
                    <a:cubicBezTo>
                      <a:pt x="390" y="591"/>
                      <a:pt x="391" y="589"/>
                      <a:pt x="392" y="588"/>
                    </a:cubicBezTo>
                    <a:cubicBezTo>
                      <a:pt x="392" y="587"/>
                      <a:pt x="393" y="585"/>
                      <a:pt x="395" y="583"/>
                    </a:cubicBezTo>
                    <a:cubicBezTo>
                      <a:pt x="397" y="581"/>
                      <a:pt x="397" y="580"/>
                      <a:pt x="397" y="578"/>
                    </a:cubicBezTo>
                    <a:cubicBezTo>
                      <a:pt x="397" y="577"/>
                      <a:pt x="397" y="576"/>
                      <a:pt x="397" y="576"/>
                    </a:cubicBezTo>
                    <a:cubicBezTo>
                      <a:pt x="397" y="575"/>
                      <a:pt x="398" y="574"/>
                      <a:pt x="398" y="573"/>
                    </a:cubicBezTo>
                    <a:cubicBezTo>
                      <a:pt x="399" y="571"/>
                      <a:pt x="400" y="567"/>
                      <a:pt x="402" y="563"/>
                    </a:cubicBezTo>
                    <a:cubicBezTo>
                      <a:pt x="403" y="559"/>
                      <a:pt x="403" y="557"/>
                      <a:pt x="404" y="555"/>
                    </a:cubicBezTo>
                    <a:cubicBezTo>
                      <a:pt x="405" y="553"/>
                      <a:pt x="406" y="551"/>
                      <a:pt x="406" y="550"/>
                    </a:cubicBezTo>
                    <a:cubicBezTo>
                      <a:pt x="406" y="548"/>
                      <a:pt x="407" y="548"/>
                      <a:pt x="407" y="547"/>
                    </a:cubicBezTo>
                    <a:cubicBezTo>
                      <a:pt x="407" y="546"/>
                      <a:pt x="408" y="545"/>
                      <a:pt x="409" y="543"/>
                    </a:cubicBezTo>
                    <a:cubicBezTo>
                      <a:pt x="409" y="541"/>
                      <a:pt x="409" y="540"/>
                      <a:pt x="410" y="538"/>
                    </a:cubicBezTo>
                    <a:cubicBezTo>
                      <a:pt x="411" y="537"/>
                      <a:pt x="412" y="535"/>
                      <a:pt x="413" y="534"/>
                    </a:cubicBezTo>
                    <a:cubicBezTo>
                      <a:pt x="414" y="533"/>
                      <a:pt x="415" y="532"/>
                      <a:pt x="415" y="530"/>
                    </a:cubicBezTo>
                    <a:cubicBezTo>
                      <a:pt x="415" y="529"/>
                      <a:pt x="415" y="528"/>
                      <a:pt x="414" y="527"/>
                    </a:cubicBezTo>
                    <a:cubicBezTo>
                      <a:pt x="414" y="526"/>
                      <a:pt x="413" y="525"/>
                      <a:pt x="413" y="524"/>
                    </a:cubicBezTo>
                    <a:cubicBezTo>
                      <a:pt x="414" y="523"/>
                      <a:pt x="414" y="522"/>
                      <a:pt x="415" y="521"/>
                    </a:cubicBezTo>
                    <a:cubicBezTo>
                      <a:pt x="415" y="520"/>
                      <a:pt x="416" y="520"/>
                      <a:pt x="416" y="520"/>
                    </a:cubicBezTo>
                    <a:cubicBezTo>
                      <a:pt x="417" y="520"/>
                      <a:pt x="418" y="520"/>
                      <a:pt x="419" y="518"/>
                    </a:cubicBezTo>
                    <a:cubicBezTo>
                      <a:pt x="421" y="516"/>
                      <a:pt x="421" y="515"/>
                      <a:pt x="421" y="512"/>
                    </a:cubicBezTo>
                    <a:cubicBezTo>
                      <a:pt x="422" y="509"/>
                      <a:pt x="422" y="507"/>
                      <a:pt x="423" y="505"/>
                    </a:cubicBezTo>
                    <a:cubicBezTo>
                      <a:pt x="423" y="503"/>
                      <a:pt x="423" y="501"/>
                      <a:pt x="423" y="499"/>
                    </a:cubicBezTo>
                    <a:cubicBezTo>
                      <a:pt x="423" y="496"/>
                      <a:pt x="423" y="496"/>
                      <a:pt x="423" y="493"/>
                    </a:cubicBezTo>
                    <a:cubicBezTo>
                      <a:pt x="423" y="490"/>
                      <a:pt x="423" y="487"/>
                      <a:pt x="422" y="485"/>
                    </a:cubicBezTo>
                    <a:cubicBezTo>
                      <a:pt x="422" y="483"/>
                      <a:pt x="422" y="481"/>
                      <a:pt x="422" y="478"/>
                    </a:cubicBezTo>
                    <a:cubicBezTo>
                      <a:pt x="422" y="476"/>
                      <a:pt x="422" y="474"/>
                      <a:pt x="422" y="472"/>
                    </a:cubicBezTo>
                    <a:cubicBezTo>
                      <a:pt x="421" y="470"/>
                      <a:pt x="420" y="469"/>
                      <a:pt x="420" y="467"/>
                    </a:cubicBezTo>
                    <a:cubicBezTo>
                      <a:pt x="420" y="466"/>
                      <a:pt x="420" y="464"/>
                      <a:pt x="420" y="463"/>
                    </a:cubicBezTo>
                    <a:cubicBezTo>
                      <a:pt x="420" y="461"/>
                      <a:pt x="420" y="460"/>
                      <a:pt x="420" y="458"/>
                    </a:cubicBezTo>
                    <a:cubicBezTo>
                      <a:pt x="421" y="455"/>
                      <a:pt x="421" y="453"/>
                      <a:pt x="422" y="449"/>
                    </a:cubicBezTo>
                    <a:cubicBezTo>
                      <a:pt x="423" y="446"/>
                      <a:pt x="423" y="444"/>
                      <a:pt x="423" y="442"/>
                    </a:cubicBezTo>
                    <a:cubicBezTo>
                      <a:pt x="424" y="441"/>
                      <a:pt x="425" y="438"/>
                      <a:pt x="425" y="433"/>
                    </a:cubicBezTo>
                    <a:cubicBezTo>
                      <a:pt x="424" y="429"/>
                      <a:pt x="423" y="425"/>
                      <a:pt x="422" y="422"/>
                    </a:cubicBezTo>
                    <a:cubicBezTo>
                      <a:pt x="420" y="418"/>
                      <a:pt x="419" y="414"/>
                      <a:pt x="417" y="411"/>
                    </a:cubicBezTo>
                    <a:cubicBezTo>
                      <a:pt x="415" y="407"/>
                      <a:pt x="413" y="404"/>
                      <a:pt x="412" y="401"/>
                    </a:cubicBezTo>
                    <a:cubicBezTo>
                      <a:pt x="410" y="397"/>
                      <a:pt x="409" y="394"/>
                      <a:pt x="407" y="391"/>
                    </a:cubicBezTo>
                    <a:cubicBezTo>
                      <a:pt x="405" y="388"/>
                      <a:pt x="404" y="386"/>
                      <a:pt x="403" y="384"/>
                    </a:cubicBezTo>
                    <a:cubicBezTo>
                      <a:pt x="402" y="382"/>
                      <a:pt x="400" y="378"/>
                      <a:pt x="399" y="376"/>
                    </a:cubicBezTo>
                    <a:cubicBezTo>
                      <a:pt x="398" y="375"/>
                      <a:pt x="396" y="372"/>
                      <a:pt x="395" y="371"/>
                    </a:cubicBezTo>
                    <a:cubicBezTo>
                      <a:pt x="393" y="369"/>
                      <a:pt x="391" y="365"/>
                      <a:pt x="390" y="362"/>
                    </a:cubicBezTo>
                    <a:cubicBezTo>
                      <a:pt x="389" y="359"/>
                      <a:pt x="387" y="355"/>
                      <a:pt x="386" y="352"/>
                    </a:cubicBezTo>
                    <a:cubicBezTo>
                      <a:pt x="386" y="350"/>
                      <a:pt x="386" y="349"/>
                      <a:pt x="385" y="346"/>
                    </a:cubicBezTo>
                    <a:cubicBezTo>
                      <a:pt x="385" y="343"/>
                      <a:pt x="385" y="341"/>
                      <a:pt x="384" y="337"/>
                    </a:cubicBezTo>
                    <a:cubicBezTo>
                      <a:pt x="384" y="333"/>
                      <a:pt x="384" y="332"/>
                      <a:pt x="382" y="328"/>
                    </a:cubicBezTo>
                    <a:cubicBezTo>
                      <a:pt x="382" y="326"/>
                      <a:pt x="381" y="325"/>
                      <a:pt x="381" y="324"/>
                    </a:cubicBezTo>
                    <a:cubicBezTo>
                      <a:pt x="380" y="321"/>
                      <a:pt x="379" y="319"/>
                      <a:pt x="379" y="318"/>
                    </a:cubicBezTo>
                    <a:cubicBezTo>
                      <a:pt x="379" y="317"/>
                      <a:pt x="379" y="317"/>
                      <a:pt x="379" y="317"/>
                    </a:cubicBezTo>
                    <a:cubicBezTo>
                      <a:pt x="379" y="317"/>
                      <a:pt x="379" y="316"/>
                      <a:pt x="380" y="315"/>
                    </a:cubicBezTo>
                    <a:cubicBezTo>
                      <a:pt x="381" y="313"/>
                      <a:pt x="381" y="312"/>
                      <a:pt x="383" y="310"/>
                    </a:cubicBezTo>
                    <a:cubicBezTo>
                      <a:pt x="384" y="308"/>
                      <a:pt x="385" y="306"/>
                      <a:pt x="386" y="302"/>
                    </a:cubicBezTo>
                    <a:cubicBezTo>
                      <a:pt x="387" y="299"/>
                      <a:pt x="387" y="299"/>
                      <a:pt x="387" y="298"/>
                    </a:cubicBezTo>
                    <a:cubicBezTo>
                      <a:pt x="387" y="296"/>
                      <a:pt x="387" y="295"/>
                      <a:pt x="387" y="295"/>
                    </a:cubicBezTo>
                    <a:cubicBezTo>
                      <a:pt x="387" y="295"/>
                      <a:pt x="388" y="295"/>
                      <a:pt x="389" y="294"/>
                    </a:cubicBezTo>
                    <a:cubicBezTo>
                      <a:pt x="390" y="293"/>
                      <a:pt x="390" y="292"/>
                      <a:pt x="391" y="291"/>
                    </a:cubicBezTo>
                    <a:cubicBezTo>
                      <a:pt x="393" y="290"/>
                      <a:pt x="394" y="289"/>
                      <a:pt x="394" y="289"/>
                    </a:cubicBezTo>
                    <a:cubicBezTo>
                      <a:pt x="394" y="289"/>
                      <a:pt x="395" y="290"/>
                      <a:pt x="398" y="291"/>
                    </a:cubicBezTo>
                    <a:cubicBezTo>
                      <a:pt x="400" y="292"/>
                      <a:pt x="401" y="293"/>
                      <a:pt x="402" y="294"/>
                    </a:cubicBezTo>
                    <a:cubicBezTo>
                      <a:pt x="403" y="294"/>
                      <a:pt x="405" y="296"/>
                      <a:pt x="407" y="297"/>
                    </a:cubicBezTo>
                    <a:cubicBezTo>
                      <a:pt x="409" y="298"/>
                      <a:pt x="412" y="299"/>
                      <a:pt x="414" y="299"/>
                    </a:cubicBezTo>
                    <a:cubicBezTo>
                      <a:pt x="417" y="300"/>
                      <a:pt x="418" y="301"/>
                      <a:pt x="421" y="303"/>
                    </a:cubicBezTo>
                    <a:cubicBezTo>
                      <a:pt x="423" y="304"/>
                      <a:pt x="426" y="305"/>
                      <a:pt x="427" y="305"/>
                    </a:cubicBezTo>
                    <a:cubicBezTo>
                      <a:pt x="428" y="306"/>
                      <a:pt x="430" y="308"/>
                      <a:pt x="433" y="309"/>
                    </a:cubicBezTo>
                    <a:cubicBezTo>
                      <a:pt x="435" y="310"/>
                      <a:pt x="438" y="311"/>
                      <a:pt x="442" y="311"/>
                    </a:cubicBezTo>
                    <a:cubicBezTo>
                      <a:pt x="446" y="312"/>
                      <a:pt x="448" y="312"/>
                      <a:pt x="451" y="313"/>
                    </a:cubicBezTo>
                    <a:cubicBezTo>
                      <a:pt x="453" y="313"/>
                      <a:pt x="455" y="313"/>
                      <a:pt x="457" y="313"/>
                    </a:cubicBezTo>
                    <a:cubicBezTo>
                      <a:pt x="460" y="313"/>
                      <a:pt x="461" y="314"/>
                      <a:pt x="462" y="314"/>
                    </a:cubicBezTo>
                    <a:cubicBezTo>
                      <a:pt x="464" y="314"/>
                      <a:pt x="467" y="314"/>
                      <a:pt x="469" y="313"/>
                    </a:cubicBezTo>
                    <a:cubicBezTo>
                      <a:pt x="471" y="312"/>
                      <a:pt x="472" y="310"/>
                      <a:pt x="472" y="309"/>
                    </a:cubicBezTo>
                    <a:cubicBezTo>
                      <a:pt x="473" y="308"/>
                      <a:pt x="473" y="307"/>
                      <a:pt x="473" y="307"/>
                    </a:cubicBezTo>
                    <a:cubicBezTo>
                      <a:pt x="473" y="307"/>
                      <a:pt x="475" y="305"/>
                      <a:pt x="476" y="304"/>
                    </a:cubicBezTo>
                    <a:cubicBezTo>
                      <a:pt x="477" y="303"/>
                      <a:pt x="478" y="302"/>
                      <a:pt x="479" y="301"/>
                    </a:cubicBezTo>
                    <a:cubicBezTo>
                      <a:pt x="479" y="301"/>
                      <a:pt x="481" y="299"/>
                      <a:pt x="483" y="297"/>
                    </a:cubicBezTo>
                    <a:cubicBezTo>
                      <a:pt x="484" y="295"/>
                      <a:pt x="484" y="294"/>
                      <a:pt x="485" y="292"/>
                    </a:cubicBezTo>
                    <a:cubicBezTo>
                      <a:pt x="486" y="290"/>
                      <a:pt x="488" y="289"/>
                      <a:pt x="488" y="285"/>
                    </a:cubicBezTo>
                    <a:cubicBezTo>
                      <a:pt x="488" y="282"/>
                      <a:pt x="487" y="278"/>
                      <a:pt x="486" y="276"/>
                    </a:cubicBezTo>
                    <a:cubicBezTo>
                      <a:pt x="486" y="274"/>
                      <a:pt x="486" y="272"/>
                      <a:pt x="486" y="272"/>
                    </a:cubicBezTo>
                    <a:cubicBezTo>
                      <a:pt x="486" y="272"/>
                      <a:pt x="486" y="271"/>
                      <a:pt x="487" y="270"/>
                    </a:cubicBezTo>
                    <a:cubicBezTo>
                      <a:pt x="488" y="269"/>
                      <a:pt x="489" y="268"/>
                      <a:pt x="489" y="266"/>
                    </a:cubicBezTo>
                    <a:cubicBezTo>
                      <a:pt x="490" y="265"/>
                      <a:pt x="490" y="264"/>
                      <a:pt x="490" y="263"/>
                    </a:cubicBezTo>
                    <a:cubicBezTo>
                      <a:pt x="491" y="262"/>
                      <a:pt x="491" y="261"/>
                      <a:pt x="491" y="259"/>
                    </a:cubicBezTo>
                    <a:cubicBezTo>
                      <a:pt x="492" y="258"/>
                      <a:pt x="492" y="256"/>
                      <a:pt x="492" y="254"/>
                    </a:cubicBezTo>
                    <a:cubicBezTo>
                      <a:pt x="492" y="252"/>
                      <a:pt x="492" y="250"/>
                      <a:pt x="493" y="248"/>
                    </a:cubicBezTo>
                    <a:cubicBezTo>
                      <a:pt x="493" y="243"/>
                      <a:pt x="493" y="241"/>
                      <a:pt x="492" y="240"/>
                    </a:cubicBezTo>
                    <a:cubicBezTo>
                      <a:pt x="492" y="238"/>
                      <a:pt x="492" y="237"/>
                      <a:pt x="492" y="237"/>
                    </a:cubicBezTo>
                    <a:cubicBezTo>
                      <a:pt x="492" y="237"/>
                      <a:pt x="493" y="236"/>
                      <a:pt x="493" y="234"/>
                    </a:cubicBezTo>
                    <a:cubicBezTo>
                      <a:pt x="493" y="232"/>
                      <a:pt x="494" y="230"/>
                      <a:pt x="494" y="228"/>
                    </a:cubicBezTo>
                    <a:cubicBezTo>
                      <a:pt x="495" y="225"/>
                      <a:pt x="495" y="222"/>
                      <a:pt x="496" y="219"/>
                    </a:cubicBezTo>
                    <a:cubicBezTo>
                      <a:pt x="496" y="216"/>
                      <a:pt x="497" y="212"/>
                      <a:pt x="497" y="207"/>
                    </a:cubicBezTo>
                    <a:cubicBezTo>
                      <a:pt x="497" y="201"/>
                      <a:pt x="497" y="201"/>
                      <a:pt x="497" y="198"/>
                    </a:cubicBezTo>
                    <a:cubicBezTo>
                      <a:pt x="497" y="195"/>
                      <a:pt x="498" y="194"/>
                      <a:pt x="498" y="191"/>
                    </a:cubicBezTo>
                    <a:cubicBezTo>
                      <a:pt x="499" y="189"/>
                      <a:pt x="499" y="186"/>
                      <a:pt x="500" y="182"/>
                    </a:cubicBezTo>
                    <a:cubicBezTo>
                      <a:pt x="501" y="179"/>
                      <a:pt x="501" y="176"/>
                      <a:pt x="502" y="174"/>
                    </a:cubicBezTo>
                    <a:cubicBezTo>
                      <a:pt x="502" y="173"/>
                      <a:pt x="502" y="172"/>
                      <a:pt x="502" y="171"/>
                    </a:cubicBezTo>
                    <a:close/>
                    <a:moveTo>
                      <a:pt x="43" y="171"/>
                    </a:moveTo>
                    <a:cubicBezTo>
                      <a:pt x="33" y="176"/>
                      <a:pt x="24" y="180"/>
                      <a:pt x="24" y="180"/>
                    </a:cubicBezTo>
                    <a:cubicBezTo>
                      <a:pt x="22" y="175"/>
                      <a:pt x="22" y="175"/>
                      <a:pt x="22" y="175"/>
                    </a:cubicBezTo>
                    <a:cubicBezTo>
                      <a:pt x="23" y="174"/>
                      <a:pt x="23" y="174"/>
                      <a:pt x="23" y="174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22" y="166"/>
                      <a:pt x="29" y="164"/>
                      <a:pt x="39" y="160"/>
                    </a:cubicBezTo>
                    <a:cubicBezTo>
                      <a:pt x="49" y="156"/>
                      <a:pt x="56" y="152"/>
                      <a:pt x="56" y="152"/>
                    </a:cubicBezTo>
                    <a:cubicBezTo>
                      <a:pt x="56" y="152"/>
                      <a:pt x="57" y="157"/>
                      <a:pt x="57" y="158"/>
                    </a:cubicBezTo>
                    <a:cubicBezTo>
                      <a:pt x="58" y="159"/>
                      <a:pt x="59" y="160"/>
                      <a:pt x="59" y="160"/>
                    </a:cubicBezTo>
                    <a:cubicBezTo>
                      <a:pt x="59" y="160"/>
                      <a:pt x="54" y="166"/>
                      <a:pt x="43" y="171"/>
                    </a:cubicBezTo>
                    <a:close/>
                    <a:moveTo>
                      <a:pt x="257" y="166"/>
                    </a:moveTo>
                    <a:cubicBezTo>
                      <a:pt x="256" y="168"/>
                      <a:pt x="256" y="169"/>
                      <a:pt x="256" y="169"/>
                    </a:cubicBezTo>
                    <a:cubicBezTo>
                      <a:pt x="256" y="169"/>
                      <a:pt x="252" y="172"/>
                      <a:pt x="251" y="175"/>
                    </a:cubicBezTo>
                    <a:cubicBezTo>
                      <a:pt x="249" y="178"/>
                      <a:pt x="245" y="185"/>
                      <a:pt x="244" y="192"/>
                    </a:cubicBezTo>
                    <a:cubicBezTo>
                      <a:pt x="242" y="199"/>
                      <a:pt x="241" y="214"/>
                      <a:pt x="240" y="223"/>
                    </a:cubicBezTo>
                    <a:cubicBezTo>
                      <a:pt x="239" y="209"/>
                      <a:pt x="238" y="206"/>
                      <a:pt x="239" y="197"/>
                    </a:cubicBezTo>
                    <a:cubicBezTo>
                      <a:pt x="240" y="187"/>
                      <a:pt x="242" y="176"/>
                      <a:pt x="244" y="172"/>
                    </a:cubicBezTo>
                    <a:cubicBezTo>
                      <a:pt x="244" y="172"/>
                      <a:pt x="244" y="177"/>
                      <a:pt x="246" y="179"/>
                    </a:cubicBezTo>
                    <a:cubicBezTo>
                      <a:pt x="247" y="178"/>
                      <a:pt x="246" y="179"/>
                      <a:pt x="247" y="177"/>
                    </a:cubicBezTo>
                    <a:cubicBezTo>
                      <a:pt x="248" y="175"/>
                      <a:pt x="249" y="171"/>
                      <a:pt x="251" y="168"/>
                    </a:cubicBezTo>
                    <a:cubicBezTo>
                      <a:pt x="253" y="166"/>
                      <a:pt x="255" y="162"/>
                      <a:pt x="255" y="161"/>
                    </a:cubicBezTo>
                    <a:cubicBezTo>
                      <a:pt x="256" y="162"/>
                      <a:pt x="258" y="164"/>
                      <a:pt x="257" y="166"/>
                    </a:cubicBezTo>
                    <a:close/>
                    <a:moveTo>
                      <a:pt x="252" y="165"/>
                    </a:moveTo>
                    <a:cubicBezTo>
                      <a:pt x="250" y="168"/>
                      <a:pt x="248" y="170"/>
                      <a:pt x="248" y="173"/>
                    </a:cubicBezTo>
                    <a:cubicBezTo>
                      <a:pt x="247" y="175"/>
                      <a:pt x="246" y="178"/>
                      <a:pt x="246" y="178"/>
                    </a:cubicBezTo>
                    <a:cubicBezTo>
                      <a:pt x="246" y="178"/>
                      <a:pt x="244" y="174"/>
                      <a:pt x="245" y="170"/>
                    </a:cubicBezTo>
                    <a:cubicBezTo>
                      <a:pt x="246" y="166"/>
                      <a:pt x="248" y="162"/>
                      <a:pt x="248" y="159"/>
                    </a:cubicBezTo>
                    <a:cubicBezTo>
                      <a:pt x="248" y="156"/>
                      <a:pt x="247" y="149"/>
                      <a:pt x="249" y="143"/>
                    </a:cubicBezTo>
                    <a:cubicBezTo>
                      <a:pt x="250" y="138"/>
                      <a:pt x="253" y="136"/>
                      <a:pt x="253" y="136"/>
                    </a:cubicBezTo>
                    <a:cubicBezTo>
                      <a:pt x="253" y="136"/>
                      <a:pt x="254" y="140"/>
                      <a:pt x="259" y="144"/>
                    </a:cubicBezTo>
                    <a:cubicBezTo>
                      <a:pt x="263" y="149"/>
                      <a:pt x="265" y="152"/>
                      <a:pt x="265" y="152"/>
                    </a:cubicBezTo>
                    <a:cubicBezTo>
                      <a:pt x="265" y="152"/>
                      <a:pt x="261" y="152"/>
                      <a:pt x="258" y="155"/>
                    </a:cubicBezTo>
                    <a:cubicBezTo>
                      <a:pt x="256" y="158"/>
                      <a:pt x="255" y="162"/>
                      <a:pt x="252" y="165"/>
                    </a:cubicBezTo>
                    <a:close/>
                    <a:moveTo>
                      <a:pt x="266" y="440"/>
                    </a:moveTo>
                    <a:cubicBezTo>
                      <a:pt x="260" y="438"/>
                      <a:pt x="258" y="438"/>
                      <a:pt x="258" y="438"/>
                    </a:cubicBezTo>
                    <a:cubicBezTo>
                      <a:pt x="258" y="438"/>
                      <a:pt x="263" y="423"/>
                      <a:pt x="265" y="413"/>
                    </a:cubicBezTo>
                    <a:cubicBezTo>
                      <a:pt x="268" y="421"/>
                      <a:pt x="275" y="439"/>
                      <a:pt x="275" y="439"/>
                    </a:cubicBezTo>
                    <a:cubicBezTo>
                      <a:pt x="275" y="439"/>
                      <a:pt x="272" y="441"/>
                      <a:pt x="266" y="440"/>
                    </a:cubicBezTo>
                    <a:close/>
                    <a:moveTo>
                      <a:pt x="282" y="196"/>
                    </a:moveTo>
                    <a:cubicBezTo>
                      <a:pt x="280" y="201"/>
                      <a:pt x="275" y="212"/>
                      <a:pt x="275" y="212"/>
                    </a:cubicBezTo>
                    <a:cubicBezTo>
                      <a:pt x="275" y="212"/>
                      <a:pt x="276" y="201"/>
                      <a:pt x="272" y="193"/>
                    </a:cubicBezTo>
                    <a:cubicBezTo>
                      <a:pt x="269" y="184"/>
                      <a:pt x="266" y="180"/>
                      <a:pt x="266" y="179"/>
                    </a:cubicBezTo>
                    <a:cubicBezTo>
                      <a:pt x="266" y="178"/>
                      <a:pt x="266" y="177"/>
                      <a:pt x="266" y="176"/>
                    </a:cubicBezTo>
                    <a:cubicBezTo>
                      <a:pt x="266" y="175"/>
                      <a:pt x="265" y="174"/>
                      <a:pt x="265" y="174"/>
                    </a:cubicBezTo>
                    <a:cubicBezTo>
                      <a:pt x="265" y="174"/>
                      <a:pt x="268" y="173"/>
                      <a:pt x="271" y="171"/>
                    </a:cubicBezTo>
                    <a:cubicBezTo>
                      <a:pt x="274" y="170"/>
                      <a:pt x="276" y="169"/>
                      <a:pt x="276" y="169"/>
                    </a:cubicBezTo>
                    <a:cubicBezTo>
                      <a:pt x="276" y="169"/>
                      <a:pt x="280" y="181"/>
                      <a:pt x="284" y="184"/>
                    </a:cubicBezTo>
                    <a:cubicBezTo>
                      <a:pt x="287" y="182"/>
                      <a:pt x="288" y="181"/>
                      <a:pt x="290" y="180"/>
                    </a:cubicBezTo>
                    <a:cubicBezTo>
                      <a:pt x="287" y="184"/>
                      <a:pt x="285" y="190"/>
                      <a:pt x="282" y="196"/>
                    </a:cubicBezTo>
                    <a:close/>
                    <a:moveTo>
                      <a:pt x="321" y="141"/>
                    </a:moveTo>
                    <a:cubicBezTo>
                      <a:pt x="319" y="143"/>
                      <a:pt x="311" y="152"/>
                      <a:pt x="305" y="157"/>
                    </a:cubicBezTo>
                    <a:cubicBezTo>
                      <a:pt x="300" y="162"/>
                      <a:pt x="299" y="165"/>
                      <a:pt x="294" y="172"/>
                    </a:cubicBezTo>
                    <a:cubicBezTo>
                      <a:pt x="290" y="179"/>
                      <a:pt x="290" y="180"/>
                      <a:pt x="290" y="180"/>
                    </a:cubicBezTo>
                    <a:cubicBezTo>
                      <a:pt x="290" y="180"/>
                      <a:pt x="286" y="182"/>
                      <a:pt x="284" y="183"/>
                    </a:cubicBezTo>
                    <a:cubicBezTo>
                      <a:pt x="282" y="180"/>
                      <a:pt x="279" y="176"/>
                      <a:pt x="277" y="169"/>
                    </a:cubicBezTo>
                    <a:cubicBezTo>
                      <a:pt x="275" y="162"/>
                      <a:pt x="274" y="160"/>
                      <a:pt x="273" y="158"/>
                    </a:cubicBezTo>
                    <a:cubicBezTo>
                      <a:pt x="272" y="157"/>
                      <a:pt x="272" y="155"/>
                      <a:pt x="272" y="155"/>
                    </a:cubicBezTo>
                    <a:cubicBezTo>
                      <a:pt x="272" y="155"/>
                      <a:pt x="282" y="151"/>
                      <a:pt x="295" y="147"/>
                    </a:cubicBezTo>
                    <a:cubicBezTo>
                      <a:pt x="307" y="144"/>
                      <a:pt x="310" y="142"/>
                      <a:pt x="315" y="140"/>
                    </a:cubicBezTo>
                    <a:cubicBezTo>
                      <a:pt x="319" y="139"/>
                      <a:pt x="322" y="136"/>
                      <a:pt x="322" y="136"/>
                    </a:cubicBezTo>
                    <a:cubicBezTo>
                      <a:pt x="322" y="136"/>
                      <a:pt x="323" y="139"/>
                      <a:pt x="321" y="141"/>
                    </a:cubicBezTo>
                    <a:close/>
                    <a:moveTo>
                      <a:pt x="461" y="169"/>
                    </a:moveTo>
                    <a:cubicBezTo>
                      <a:pt x="451" y="166"/>
                      <a:pt x="448" y="166"/>
                      <a:pt x="448" y="163"/>
                    </a:cubicBezTo>
                    <a:cubicBezTo>
                      <a:pt x="449" y="160"/>
                      <a:pt x="449" y="159"/>
                      <a:pt x="450" y="157"/>
                    </a:cubicBezTo>
                    <a:cubicBezTo>
                      <a:pt x="450" y="154"/>
                      <a:pt x="450" y="149"/>
                      <a:pt x="450" y="149"/>
                    </a:cubicBezTo>
                    <a:cubicBezTo>
                      <a:pt x="450" y="149"/>
                      <a:pt x="450" y="150"/>
                      <a:pt x="455" y="150"/>
                    </a:cubicBezTo>
                    <a:cubicBezTo>
                      <a:pt x="460" y="150"/>
                      <a:pt x="476" y="148"/>
                      <a:pt x="476" y="148"/>
                    </a:cubicBezTo>
                    <a:cubicBezTo>
                      <a:pt x="479" y="151"/>
                      <a:pt x="479" y="151"/>
                      <a:pt x="479" y="151"/>
                    </a:cubicBezTo>
                    <a:cubicBezTo>
                      <a:pt x="479" y="147"/>
                      <a:pt x="479" y="147"/>
                      <a:pt x="479" y="147"/>
                    </a:cubicBezTo>
                    <a:cubicBezTo>
                      <a:pt x="479" y="147"/>
                      <a:pt x="481" y="156"/>
                      <a:pt x="481" y="158"/>
                    </a:cubicBezTo>
                    <a:cubicBezTo>
                      <a:pt x="482" y="160"/>
                      <a:pt x="483" y="160"/>
                      <a:pt x="483" y="160"/>
                    </a:cubicBezTo>
                    <a:cubicBezTo>
                      <a:pt x="483" y="160"/>
                      <a:pt x="483" y="166"/>
                      <a:pt x="484" y="169"/>
                    </a:cubicBezTo>
                    <a:cubicBezTo>
                      <a:pt x="485" y="172"/>
                      <a:pt x="486" y="175"/>
                      <a:pt x="486" y="175"/>
                    </a:cubicBezTo>
                    <a:cubicBezTo>
                      <a:pt x="486" y="175"/>
                      <a:pt x="471" y="173"/>
                      <a:pt x="461" y="1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9"/>
              <p:cNvSpPr>
                <a:spLocks noEditPoints="1"/>
              </p:cNvSpPr>
              <p:nvPr/>
            </p:nvSpPr>
            <p:spPr bwMode="auto">
              <a:xfrm rot="17387590">
                <a:off x="9063543" y="715381"/>
                <a:ext cx="747526" cy="817941"/>
              </a:xfrm>
              <a:custGeom>
                <a:avLst/>
                <a:gdLst>
                  <a:gd name="T0" fmla="*/ 1047 w 1062"/>
                  <a:gd name="T1" fmla="*/ 345 h 1162"/>
                  <a:gd name="T2" fmla="*/ 1029 w 1062"/>
                  <a:gd name="T3" fmla="*/ 337 h 1162"/>
                  <a:gd name="T4" fmla="*/ 816 w 1062"/>
                  <a:gd name="T5" fmla="*/ 215 h 1162"/>
                  <a:gd name="T6" fmla="*/ 485 w 1062"/>
                  <a:gd name="T7" fmla="*/ 21 h 1162"/>
                  <a:gd name="T8" fmla="*/ 468 w 1062"/>
                  <a:gd name="T9" fmla="*/ 7 h 1162"/>
                  <a:gd name="T10" fmla="*/ 447 w 1062"/>
                  <a:gd name="T11" fmla="*/ 6 h 1162"/>
                  <a:gd name="T12" fmla="*/ 426 w 1062"/>
                  <a:gd name="T13" fmla="*/ 25 h 1162"/>
                  <a:gd name="T14" fmla="*/ 408 w 1062"/>
                  <a:gd name="T15" fmla="*/ 27 h 1162"/>
                  <a:gd name="T16" fmla="*/ 391 w 1062"/>
                  <a:gd name="T17" fmla="*/ 57 h 1162"/>
                  <a:gd name="T18" fmla="*/ 360 w 1062"/>
                  <a:gd name="T19" fmla="*/ 118 h 1162"/>
                  <a:gd name="T20" fmla="*/ 342 w 1062"/>
                  <a:gd name="T21" fmla="*/ 135 h 1162"/>
                  <a:gd name="T22" fmla="*/ 330 w 1062"/>
                  <a:gd name="T23" fmla="*/ 161 h 1162"/>
                  <a:gd name="T24" fmla="*/ 304 w 1062"/>
                  <a:gd name="T25" fmla="*/ 225 h 1162"/>
                  <a:gd name="T26" fmla="*/ 265 w 1062"/>
                  <a:gd name="T27" fmla="*/ 284 h 1162"/>
                  <a:gd name="T28" fmla="*/ 251 w 1062"/>
                  <a:gd name="T29" fmla="*/ 274 h 1162"/>
                  <a:gd name="T30" fmla="*/ 81 w 1062"/>
                  <a:gd name="T31" fmla="*/ 310 h 1162"/>
                  <a:gd name="T32" fmla="*/ 98 w 1062"/>
                  <a:gd name="T33" fmla="*/ 470 h 1162"/>
                  <a:gd name="T34" fmla="*/ 139 w 1062"/>
                  <a:gd name="T35" fmla="*/ 490 h 1162"/>
                  <a:gd name="T36" fmla="*/ 151 w 1062"/>
                  <a:gd name="T37" fmla="*/ 492 h 1162"/>
                  <a:gd name="T38" fmla="*/ 162 w 1062"/>
                  <a:gd name="T39" fmla="*/ 501 h 1162"/>
                  <a:gd name="T40" fmla="*/ 85 w 1062"/>
                  <a:gd name="T41" fmla="*/ 651 h 1162"/>
                  <a:gd name="T42" fmla="*/ 70 w 1062"/>
                  <a:gd name="T43" fmla="*/ 663 h 1162"/>
                  <a:gd name="T44" fmla="*/ 58 w 1062"/>
                  <a:gd name="T45" fmla="*/ 689 h 1162"/>
                  <a:gd name="T46" fmla="*/ 61 w 1062"/>
                  <a:gd name="T47" fmla="*/ 699 h 1162"/>
                  <a:gd name="T48" fmla="*/ 21 w 1062"/>
                  <a:gd name="T49" fmla="*/ 778 h 1162"/>
                  <a:gd name="T50" fmla="*/ 9 w 1062"/>
                  <a:gd name="T51" fmla="*/ 799 h 1162"/>
                  <a:gd name="T52" fmla="*/ 12 w 1062"/>
                  <a:gd name="T53" fmla="*/ 826 h 1162"/>
                  <a:gd name="T54" fmla="*/ 34 w 1062"/>
                  <a:gd name="T55" fmla="*/ 833 h 1162"/>
                  <a:gd name="T56" fmla="*/ 163 w 1062"/>
                  <a:gd name="T57" fmla="*/ 905 h 1162"/>
                  <a:gd name="T58" fmla="*/ 479 w 1062"/>
                  <a:gd name="T59" fmla="*/ 1084 h 1162"/>
                  <a:gd name="T60" fmla="*/ 586 w 1062"/>
                  <a:gd name="T61" fmla="*/ 1147 h 1162"/>
                  <a:gd name="T62" fmla="*/ 609 w 1062"/>
                  <a:gd name="T63" fmla="*/ 1161 h 1162"/>
                  <a:gd name="T64" fmla="*/ 628 w 1062"/>
                  <a:gd name="T65" fmla="*/ 1156 h 1162"/>
                  <a:gd name="T66" fmla="*/ 639 w 1062"/>
                  <a:gd name="T67" fmla="*/ 1149 h 1162"/>
                  <a:gd name="T68" fmla="*/ 650 w 1062"/>
                  <a:gd name="T69" fmla="*/ 1151 h 1162"/>
                  <a:gd name="T70" fmla="*/ 667 w 1062"/>
                  <a:gd name="T71" fmla="*/ 1151 h 1162"/>
                  <a:gd name="T72" fmla="*/ 677 w 1062"/>
                  <a:gd name="T73" fmla="*/ 1128 h 1162"/>
                  <a:gd name="T74" fmla="*/ 683 w 1062"/>
                  <a:gd name="T75" fmla="*/ 1112 h 1162"/>
                  <a:gd name="T76" fmla="*/ 701 w 1062"/>
                  <a:gd name="T77" fmla="*/ 1094 h 1162"/>
                  <a:gd name="T78" fmla="*/ 696 w 1062"/>
                  <a:gd name="T79" fmla="*/ 1082 h 1162"/>
                  <a:gd name="T80" fmla="*/ 753 w 1062"/>
                  <a:gd name="T81" fmla="*/ 969 h 1162"/>
                  <a:gd name="T82" fmla="*/ 910 w 1062"/>
                  <a:gd name="T83" fmla="*/ 651 h 1162"/>
                  <a:gd name="T84" fmla="*/ 1034 w 1062"/>
                  <a:gd name="T85" fmla="*/ 424 h 1162"/>
                  <a:gd name="T86" fmla="*/ 1035 w 1062"/>
                  <a:gd name="T87" fmla="*/ 398 h 1162"/>
                  <a:gd name="T88" fmla="*/ 1052 w 1062"/>
                  <a:gd name="T89" fmla="*/ 373 h 1162"/>
                  <a:gd name="T90" fmla="*/ 198 w 1062"/>
                  <a:gd name="T91" fmla="*/ 430 h 1162"/>
                  <a:gd name="T92" fmla="*/ 174 w 1062"/>
                  <a:gd name="T93" fmla="*/ 467 h 1162"/>
                  <a:gd name="T94" fmla="*/ 163 w 1062"/>
                  <a:gd name="T95" fmla="*/ 468 h 1162"/>
                  <a:gd name="T96" fmla="*/ 113 w 1062"/>
                  <a:gd name="T97" fmla="*/ 338 h 1162"/>
                  <a:gd name="T98" fmla="*/ 226 w 1062"/>
                  <a:gd name="T99" fmla="*/ 300 h 1162"/>
                  <a:gd name="T100" fmla="*/ 247 w 1062"/>
                  <a:gd name="T101" fmla="*/ 314 h 1162"/>
                  <a:gd name="T102" fmla="*/ 233 w 1062"/>
                  <a:gd name="T103" fmla="*/ 362 h 1162"/>
                  <a:gd name="T104" fmla="*/ 198 w 1062"/>
                  <a:gd name="T105" fmla="*/ 430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62" h="1162">
                    <a:moveTo>
                      <a:pt x="1060" y="355"/>
                    </a:moveTo>
                    <a:cubicBezTo>
                      <a:pt x="1057" y="347"/>
                      <a:pt x="1051" y="346"/>
                      <a:pt x="1047" y="345"/>
                    </a:cubicBezTo>
                    <a:cubicBezTo>
                      <a:pt x="1043" y="344"/>
                      <a:pt x="1041" y="344"/>
                      <a:pt x="1038" y="342"/>
                    </a:cubicBezTo>
                    <a:cubicBezTo>
                      <a:pt x="1036" y="341"/>
                      <a:pt x="1032" y="337"/>
                      <a:pt x="1029" y="337"/>
                    </a:cubicBezTo>
                    <a:cubicBezTo>
                      <a:pt x="1027" y="337"/>
                      <a:pt x="1025" y="337"/>
                      <a:pt x="1025" y="337"/>
                    </a:cubicBezTo>
                    <a:cubicBezTo>
                      <a:pt x="1025" y="337"/>
                      <a:pt x="928" y="280"/>
                      <a:pt x="816" y="215"/>
                    </a:cubicBezTo>
                    <a:cubicBezTo>
                      <a:pt x="763" y="184"/>
                      <a:pt x="707" y="150"/>
                      <a:pt x="656" y="121"/>
                    </a:cubicBezTo>
                    <a:cubicBezTo>
                      <a:pt x="561" y="65"/>
                      <a:pt x="485" y="21"/>
                      <a:pt x="485" y="21"/>
                    </a:cubicBezTo>
                    <a:cubicBezTo>
                      <a:pt x="485" y="21"/>
                      <a:pt x="484" y="18"/>
                      <a:pt x="478" y="15"/>
                    </a:cubicBezTo>
                    <a:cubicBezTo>
                      <a:pt x="473" y="12"/>
                      <a:pt x="471" y="11"/>
                      <a:pt x="468" y="7"/>
                    </a:cubicBezTo>
                    <a:cubicBezTo>
                      <a:pt x="465" y="3"/>
                      <a:pt x="461" y="0"/>
                      <a:pt x="456" y="0"/>
                    </a:cubicBezTo>
                    <a:cubicBezTo>
                      <a:pt x="452" y="1"/>
                      <a:pt x="450" y="2"/>
                      <a:pt x="447" y="6"/>
                    </a:cubicBezTo>
                    <a:cubicBezTo>
                      <a:pt x="443" y="10"/>
                      <a:pt x="440" y="16"/>
                      <a:pt x="436" y="17"/>
                    </a:cubicBezTo>
                    <a:cubicBezTo>
                      <a:pt x="432" y="19"/>
                      <a:pt x="432" y="23"/>
                      <a:pt x="426" y="25"/>
                    </a:cubicBezTo>
                    <a:cubicBezTo>
                      <a:pt x="421" y="28"/>
                      <a:pt x="419" y="28"/>
                      <a:pt x="417" y="27"/>
                    </a:cubicBezTo>
                    <a:cubicBezTo>
                      <a:pt x="414" y="26"/>
                      <a:pt x="412" y="25"/>
                      <a:pt x="408" y="27"/>
                    </a:cubicBezTo>
                    <a:cubicBezTo>
                      <a:pt x="404" y="29"/>
                      <a:pt x="396" y="32"/>
                      <a:pt x="396" y="38"/>
                    </a:cubicBezTo>
                    <a:cubicBezTo>
                      <a:pt x="396" y="44"/>
                      <a:pt x="395" y="47"/>
                      <a:pt x="391" y="57"/>
                    </a:cubicBezTo>
                    <a:cubicBezTo>
                      <a:pt x="386" y="67"/>
                      <a:pt x="386" y="68"/>
                      <a:pt x="377" y="86"/>
                    </a:cubicBezTo>
                    <a:cubicBezTo>
                      <a:pt x="368" y="104"/>
                      <a:pt x="361" y="116"/>
                      <a:pt x="360" y="118"/>
                    </a:cubicBezTo>
                    <a:cubicBezTo>
                      <a:pt x="358" y="120"/>
                      <a:pt x="357" y="121"/>
                      <a:pt x="353" y="123"/>
                    </a:cubicBezTo>
                    <a:cubicBezTo>
                      <a:pt x="349" y="124"/>
                      <a:pt x="347" y="126"/>
                      <a:pt x="342" y="135"/>
                    </a:cubicBezTo>
                    <a:cubicBezTo>
                      <a:pt x="340" y="138"/>
                      <a:pt x="337" y="143"/>
                      <a:pt x="335" y="147"/>
                    </a:cubicBezTo>
                    <a:cubicBezTo>
                      <a:pt x="332" y="153"/>
                      <a:pt x="328" y="159"/>
                      <a:pt x="330" y="161"/>
                    </a:cubicBezTo>
                    <a:cubicBezTo>
                      <a:pt x="332" y="165"/>
                      <a:pt x="333" y="169"/>
                      <a:pt x="333" y="169"/>
                    </a:cubicBezTo>
                    <a:cubicBezTo>
                      <a:pt x="333" y="169"/>
                      <a:pt x="319" y="196"/>
                      <a:pt x="304" y="225"/>
                    </a:cubicBezTo>
                    <a:cubicBezTo>
                      <a:pt x="289" y="254"/>
                      <a:pt x="272" y="288"/>
                      <a:pt x="272" y="288"/>
                    </a:cubicBezTo>
                    <a:cubicBezTo>
                      <a:pt x="272" y="288"/>
                      <a:pt x="268" y="284"/>
                      <a:pt x="265" y="284"/>
                    </a:cubicBezTo>
                    <a:cubicBezTo>
                      <a:pt x="263" y="283"/>
                      <a:pt x="259" y="284"/>
                      <a:pt x="259" y="282"/>
                    </a:cubicBezTo>
                    <a:cubicBezTo>
                      <a:pt x="258" y="281"/>
                      <a:pt x="258" y="280"/>
                      <a:pt x="251" y="274"/>
                    </a:cubicBezTo>
                    <a:cubicBezTo>
                      <a:pt x="244" y="269"/>
                      <a:pt x="231" y="259"/>
                      <a:pt x="222" y="253"/>
                    </a:cubicBezTo>
                    <a:cubicBezTo>
                      <a:pt x="136" y="225"/>
                      <a:pt x="81" y="310"/>
                      <a:pt x="81" y="310"/>
                    </a:cubicBezTo>
                    <a:cubicBezTo>
                      <a:pt x="24" y="404"/>
                      <a:pt x="80" y="457"/>
                      <a:pt x="98" y="470"/>
                    </a:cubicBezTo>
                    <a:cubicBezTo>
                      <a:pt x="98" y="470"/>
                      <a:pt x="98" y="470"/>
                      <a:pt x="98" y="470"/>
                    </a:cubicBezTo>
                    <a:cubicBezTo>
                      <a:pt x="98" y="470"/>
                      <a:pt x="103" y="475"/>
                      <a:pt x="118" y="482"/>
                    </a:cubicBezTo>
                    <a:cubicBezTo>
                      <a:pt x="133" y="490"/>
                      <a:pt x="135" y="491"/>
                      <a:pt x="139" y="490"/>
                    </a:cubicBezTo>
                    <a:cubicBezTo>
                      <a:pt x="143" y="490"/>
                      <a:pt x="144" y="489"/>
                      <a:pt x="148" y="490"/>
                    </a:cubicBezTo>
                    <a:cubicBezTo>
                      <a:pt x="150" y="492"/>
                      <a:pt x="151" y="492"/>
                      <a:pt x="151" y="492"/>
                    </a:cubicBezTo>
                    <a:cubicBezTo>
                      <a:pt x="151" y="492"/>
                      <a:pt x="151" y="494"/>
                      <a:pt x="154" y="497"/>
                    </a:cubicBezTo>
                    <a:cubicBezTo>
                      <a:pt x="157" y="499"/>
                      <a:pt x="162" y="501"/>
                      <a:pt x="162" y="501"/>
                    </a:cubicBezTo>
                    <a:cubicBezTo>
                      <a:pt x="162" y="501"/>
                      <a:pt x="155" y="514"/>
                      <a:pt x="150" y="525"/>
                    </a:cubicBezTo>
                    <a:cubicBezTo>
                      <a:pt x="144" y="535"/>
                      <a:pt x="85" y="651"/>
                      <a:pt x="85" y="651"/>
                    </a:cubicBezTo>
                    <a:cubicBezTo>
                      <a:pt x="85" y="651"/>
                      <a:pt x="82" y="653"/>
                      <a:pt x="79" y="653"/>
                    </a:cubicBezTo>
                    <a:cubicBezTo>
                      <a:pt x="75" y="654"/>
                      <a:pt x="74" y="655"/>
                      <a:pt x="70" y="663"/>
                    </a:cubicBezTo>
                    <a:cubicBezTo>
                      <a:pt x="66" y="671"/>
                      <a:pt x="60" y="682"/>
                      <a:pt x="60" y="684"/>
                    </a:cubicBezTo>
                    <a:cubicBezTo>
                      <a:pt x="60" y="686"/>
                      <a:pt x="61" y="687"/>
                      <a:pt x="58" y="689"/>
                    </a:cubicBezTo>
                    <a:cubicBezTo>
                      <a:pt x="55" y="690"/>
                      <a:pt x="55" y="691"/>
                      <a:pt x="57" y="694"/>
                    </a:cubicBezTo>
                    <a:cubicBezTo>
                      <a:pt x="60" y="696"/>
                      <a:pt x="61" y="699"/>
                      <a:pt x="61" y="699"/>
                    </a:cubicBezTo>
                    <a:cubicBezTo>
                      <a:pt x="61" y="699"/>
                      <a:pt x="54" y="713"/>
                      <a:pt x="45" y="729"/>
                    </a:cubicBezTo>
                    <a:cubicBezTo>
                      <a:pt x="37" y="745"/>
                      <a:pt x="25" y="770"/>
                      <a:pt x="21" y="778"/>
                    </a:cubicBezTo>
                    <a:cubicBezTo>
                      <a:pt x="17" y="785"/>
                      <a:pt x="17" y="786"/>
                      <a:pt x="16" y="786"/>
                    </a:cubicBezTo>
                    <a:cubicBezTo>
                      <a:pt x="14" y="787"/>
                      <a:pt x="12" y="793"/>
                      <a:pt x="9" y="799"/>
                    </a:cubicBezTo>
                    <a:cubicBezTo>
                      <a:pt x="5" y="804"/>
                      <a:pt x="0" y="809"/>
                      <a:pt x="1" y="815"/>
                    </a:cubicBezTo>
                    <a:cubicBezTo>
                      <a:pt x="2" y="822"/>
                      <a:pt x="8" y="825"/>
                      <a:pt x="12" y="826"/>
                    </a:cubicBezTo>
                    <a:cubicBezTo>
                      <a:pt x="16" y="828"/>
                      <a:pt x="20" y="827"/>
                      <a:pt x="25" y="830"/>
                    </a:cubicBezTo>
                    <a:cubicBezTo>
                      <a:pt x="30" y="832"/>
                      <a:pt x="31" y="832"/>
                      <a:pt x="34" y="833"/>
                    </a:cubicBezTo>
                    <a:cubicBezTo>
                      <a:pt x="37" y="833"/>
                      <a:pt x="41" y="835"/>
                      <a:pt x="49" y="840"/>
                    </a:cubicBezTo>
                    <a:cubicBezTo>
                      <a:pt x="56" y="844"/>
                      <a:pt x="126" y="883"/>
                      <a:pt x="163" y="905"/>
                    </a:cubicBezTo>
                    <a:cubicBezTo>
                      <a:pt x="201" y="926"/>
                      <a:pt x="260" y="959"/>
                      <a:pt x="306" y="985"/>
                    </a:cubicBezTo>
                    <a:cubicBezTo>
                      <a:pt x="352" y="1011"/>
                      <a:pt x="449" y="1067"/>
                      <a:pt x="479" y="1084"/>
                    </a:cubicBezTo>
                    <a:cubicBezTo>
                      <a:pt x="509" y="1101"/>
                      <a:pt x="582" y="1142"/>
                      <a:pt x="582" y="1142"/>
                    </a:cubicBezTo>
                    <a:cubicBezTo>
                      <a:pt x="582" y="1142"/>
                      <a:pt x="581" y="1144"/>
                      <a:pt x="586" y="1147"/>
                    </a:cubicBezTo>
                    <a:cubicBezTo>
                      <a:pt x="591" y="1150"/>
                      <a:pt x="595" y="1152"/>
                      <a:pt x="598" y="1155"/>
                    </a:cubicBezTo>
                    <a:cubicBezTo>
                      <a:pt x="601" y="1158"/>
                      <a:pt x="604" y="1161"/>
                      <a:pt x="609" y="1161"/>
                    </a:cubicBezTo>
                    <a:cubicBezTo>
                      <a:pt x="613" y="1162"/>
                      <a:pt x="617" y="1158"/>
                      <a:pt x="617" y="1158"/>
                    </a:cubicBezTo>
                    <a:cubicBezTo>
                      <a:pt x="617" y="1158"/>
                      <a:pt x="625" y="1160"/>
                      <a:pt x="628" y="1156"/>
                    </a:cubicBezTo>
                    <a:cubicBezTo>
                      <a:pt x="631" y="1153"/>
                      <a:pt x="630" y="1150"/>
                      <a:pt x="630" y="1150"/>
                    </a:cubicBezTo>
                    <a:cubicBezTo>
                      <a:pt x="630" y="1150"/>
                      <a:pt x="637" y="1150"/>
                      <a:pt x="639" y="1149"/>
                    </a:cubicBezTo>
                    <a:cubicBezTo>
                      <a:pt x="641" y="1148"/>
                      <a:pt x="642" y="1148"/>
                      <a:pt x="642" y="1148"/>
                    </a:cubicBezTo>
                    <a:cubicBezTo>
                      <a:pt x="642" y="1148"/>
                      <a:pt x="645" y="1149"/>
                      <a:pt x="650" y="1151"/>
                    </a:cubicBezTo>
                    <a:cubicBezTo>
                      <a:pt x="655" y="1152"/>
                      <a:pt x="658" y="1152"/>
                      <a:pt x="659" y="1152"/>
                    </a:cubicBezTo>
                    <a:cubicBezTo>
                      <a:pt x="661" y="1153"/>
                      <a:pt x="666" y="1152"/>
                      <a:pt x="667" y="1151"/>
                    </a:cubicBezTo>
                    <a:cubicBezTo>
                      <a:pt x="669" y="1149"/>
                      <a:pt x="674" y="1147"/>
                      <a:pt x="674" y="1142"/>
                    </a:cubicBezTo>
                    <a:cubicBezTo>
                      <a:pt x="674" y="1136"/>
                      <a:pt x="676" y="1132"/>
                      <a:pt x="677" y="1128"/>
                    </a:cubicBezTo>
                    <a:cubicBezTo>
                      <a:pt x="679" y="1124"/>
                      <a:pt x="681" y="1119"/>
                      <a:pt x="681" y="1117"/>
                    </a:cubicBezTo>
                    <a:cubicBezTo>
                      <a:pt x="681" y="1115"/>
                      <a:pt x="681" y="1112"/>
                      <a:pt x="683" y="1112"/>
                    </a:cubicBezTo>
                    <a:cubicBezTo>
                      <a:pt x="685" y="1113"/>
                      <a:pt x="688" y="1113"/>
                      <a:pt x="694" y="1109"/>
                    </a:cubicBezTo>
                    <a:cubicBezTo>
                      <a:pt x="699" y="1105"/>
                      <a:pt x="701" y="1100"/>
                      <a:pt x="701" y="1094"/>
                    </a:cubicBezTo>
                    <a:cubicBezTo>
                      <a:pt x="701" y="1088"/>
                      <a:pt x="700" y="1086"/>
                      <a:pt x="699" y="1085"/>
                    </a:cubicBezTo>
                    <a:cubicBezTo>
                      <a:pt x="698" y="1084"/>
                      <a:pt x="696" y="1082"/>
                      <a:pt x="696" y="1082"/>
                    </a:cubicBezTo>
                    <a:cubicBezTo>
                      <a:pt x="696" y="1082"/>
                      <a:pt x="703" y="1073"/>
                      <a:pt x="712" y="1053"/>
                    </a:cubicBezTo>
                    <a:cubicBezTo>
                      <a:pt x="721" y="1034"/>
                      <a:pt x="737" y="1000"/>
                      <a:pt x="753" y="969"/>
                    </a:cubicBezTo>
                    <a:cubicBezTo>
                      <a:pt x="768" y="938"/>
                      <a:pt x="797" y="877"/>
                      <a:pt x="821" y="830"/>
                    </a:cubicBezTo>
                    <a:cubicBezTo>
                      <a:pt x="845" y="783"/>
                      <a:pt x="891" y="689"/>
                      <a:pt x="910" y="651"/>
                    </a:cubicBezTo>
                    <a:cubicBezTo>
                      <a:pt x="929" y="613"/>
                      <a:pt x="1021" y="428"/>
                      <a:pt x="1021" y="428"/>
                    </a:cubicBezTo>
                    <a:cubicBezTo>
                      <a:pt x="1021" y="428"/>
                      <a:pt x="1028" y="430"/>
                      <a:pt x="1034" y="424"/>
                    </a:cubicBezTo>
                    <a:cubicBezTo>
                      <a:pt x="1039" y="418"/>
                      <a:pt x="1042" y="410"/>
                      <a:pt x="1039" y="405"/>
                    </a:cubicBezTo>
                    <a:cubicBezTo>
                      <a:pt x="1036" y="399"/>
                      <a:pt x="1035" y="398"/>
                      <a:pt x="1035" y="398"/>
                    </a:cubicBezTo>
                    <a:cubicBezTo>
                      <a:pt x="1035" y="398"/>
                      <a:pt x="1038" y="392"/>
                      <a:pt x="1041" y="388"/>
                    </a:cubicBezTo>
                    <a:cubicBezTo>
                      <a:pt x="1043" y="384"/>
                      <a:pt x="1048" y="378"/>
                      <a:pt x="1052" y="373"/>
                    </a:cubicBezTo>
                    <a:cubicBezTo>
                      <a:pt x="1055" y="368"/>
                      <a:pt x="1062" y="364"/>
                      <a:pt x="1060" y="355"/>
                    </a:cubicBezTo>
                    <a:close/>
                    <a:moveTo>
                      <a:pt x="198" y="430"/>
                    </a:moveTo>
                    <a:cubicBezTo>
                      <a:pt x="187" y="451"/>
                      <a:pt x="178" y="469"/>
                      <a:pt x="178" y="469"/>
                    </a:cubicBezTo>
                    <a:cubicBezTo>
                      <a:pt x="178" y="469"/>
                      <a:pt x="176" y="468"/>
                      <a:pt x="174" y="467"/>
                    </a:cubicBezTo>
                    <a:cubicBezTo>
                      <a:pt x="173" y="467"/>
                      <a:pt x="169" y="467"/>
                      <a:pt x="167" y="466"/>
                    </a:cubicBezTo>
                    <a:cubicBezTo>
                      <a:pt x="164" y="465"/>
                      <a:pt x="163" y="468"/>
                      <a:pt x="163" y="468"/>
                    </a:cubicBezTo>
                    <a:cubicBezTo>
                      <a:pt x="163" y="468"/>
                      <a:pt x="152" y="462"/>
                      <a:pt x="144" y="456"/>
                    </a:cubicBezTo>
                    <a:cubicBezTo>
                      <a:pt x="144" y="456"/>
                      <a:pt x="70" y="414"/>
                      <a:pt x="113" y="338"/>
                    </a:cubicBezTo>
                    <a:cubicBezTo>
                      <a:pt x="113" y="338"/>
                      <a:pt x="165" y="257"/>
                      <a:pt x="226" y="300"/>
                    </a:cubicBezTo>
                    <a:cubicBezTo>
                      <a:pt x="226" y="300"/>
                      <a:pt x="226" y="300"/>
                      <a:pt x="226" y="300"/>
                    </a:cubicBezTo>
                    <a:cubicBezTo>
                      <a:pt x="228" y="301"/>
                      <a:pt x="231" y="302"/>
                      <a:pt x="235" y="305"/>
                    </a:cubicBezTo>
                    <a:cubicBezTo>
                      <a:pt x="239" y="308"/>
                      <a:pt x="244" y="311"/>
                      <a:pt x="247" y="314"/>
                    </a:cubicBezTo>
                    <a:cubicBezTo>
                      <a:pt x="250" y="317"/>
                      <a:pt x="255" y="319"/>
                      <a:pt x="255" y="319"/>
                    </a:cubicBezTo>
                    <a:cubicBezTo>
                      <a:pt x="255" y="319"/>
                      <a:pt x="245" y="339"/>
                      <a:pt x="233" y="362"/>
                    </a:cubicBezTo>
                    <a:cubicBezTo>
                      <a:pt x="233" y="364"/>
                      <a:pt x="232" y="365"/>
                      <a:pt x="231" y="366"/>
                    </a:cubicBezTo>
                    <a:cubicBezTo>
                      <a:pt x="218" y="391"/>
                      <a:pt x="204" y="419"/>
                      <a:pt x="198" y="4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35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8146269" y="3751527"/>
              <a:ext cx="205214" cy="761273"/>
            </a:xfrm>
            <a:custGeom>
              <a:avLst/>
              <a:gdLst>
                <a:gd name="T0" fmla="*/ 221 w 224"/>
                <a:gd name="T1" fmla="*/ 237 h 906"/>
                <a:gd name="T2" fmla="*/ 178 w 224"/>
                <a:gd name="T3" fmla="*/ 151 h 906"/>
                <a:gd name="T4" fmla="*/ 161 w 224"/>
                <a:gd name="T5" fmla="*/ 98 h 906"/>
                <a:gd name="T6" fmla="*/ 148 w 224"/>
                <a:gd name="T7" fmla="*/ 36 h 906"/>
                <a:gd name="T8" fmla="*/ 107 w 224"/>
                <a:gd name="T9" fmla="*/ 0 h 906"/>
                <a:gd name="T10" fmla="*/ 63 w 224"/>
                <a:gd name="T11" fmla="*/ 101 h 906"/>
                <a:gd name="T12" fmla="*/ 48 w 224"/>
                <a:gd name="T13" fmla="*/ 145 h 906"/>
                <a:gd name="T14" fmla="*/ 7 w 224"/>
                <a:gd name="T15" fmla="*/ 204 h 906"/>
                <a:gd name="T16" fmla="*/ 2 w 224"/>
                <a:gd name="T17" fmla="*/ 302 h 906"/>
                <a:gd name="T18" fmla="*/ 28 w 224"/>
                <a:gd name="T19" fmla="*/ 360 h 906"/>
                <a:gd name="T20" fmla="*/ 31 w 224"/>
                <a:gd name="T21" fmla="*/ 411 h 906"/>
                <a:gd name="T22" fmla="*/ 35 w 224"/>
                <a:gd name="T23" fmla="*/ 565 h 906"/>
                <a:gd name="T24" fmla="*/ 54 w 224"/>
                <a:gd name="T25" fmla="*/ 607 h 906"/>
                <a:gd name="T26" fmla="*/ 81 w 224"/>
                <a:gd name="T27" fmla="*/ 790 h 906"/>
                <a:gd name="T28" fmla="*/ 89 w 224"/>
                <a:gd name="T29" fmla="*/ 869 h 906"/>
                <a:gd name="T30" fmla="*/ 112 w 224"/>
                <a:gd name="T31" fmla="*/ 906 h 906"/>
                <a:gd name="T32" fmla="*/ 122 w 224"/>
                <a:gd name="T33" fmla="*/ 847 h 906"/>
                <a:gd name="T34" fmla="*/ 157 w 224"/>
                <a:gd name="T35" fmla="*/ 853 h 906"/>
                <a:gd name="T36" fmla="*/ 124 w 224"/>
                <a:gd name="T37" fmla="*/ 764 h 906"/>
                <a:gd name="T38" fmla="*/ 156 w 224"/>
                <a:gd name="T39" fmla="*/ 611 h 906"/>
                <a:gd name="T40" fmla="*/ 166 w 224"/>
                <a:gd name="T41" fmla="*/ 582 h 906"/>
                <a:gd name="T42" fmla="*/ 190 w 224"/>
                <a:gd name="T43" fmla="*/ 474 h 906"/>
                <a:gd name="T44" fmla="*/ 206 w 224"/>
                <a:gd name="T45" fmla="*/ 414 h 906"/>
                <a:gd name="T46" fmla="*/ 192 w 224"/>
                <a:gd name="T47" fmla="*/ 313 h 906"/>
                <a:gd name="T48" fmla="*/ 73 w 224"/>
                <a:gd name="T49" fmla="*/ 279 h 906"/>
                <a:gd name="T50" fmla="*/ 63 w 224"/>
                <a:gd name="T51" fmla="*/ 289 h 906"/>
                <a:gd name="T52" fmla="*/ 73 w 224"/>
                <a:gd name="T53" fmla="*/ 269 h 906"/>
                <a:gd name="T54" fmla="*/ 110 w 224"/>
                <a:gd name="T55" fmla="*/ 621 h 906"/>
                <a:gd name="T56" fmla="*/ 107 w 224"/>
                <a:gd name="T57" fmla="*/ 646 h 906"/>
                <a:gd name="T58" fmla="*/ 104 w 224"/>
                <a:gd name="T59" fmla="*/ 612 h 906"/>
                <a:gd name="T60" fmla="*/ 110 w 224"/>
                <a:gd name="T61" fmla="*/ 580 h 906"/>
                <a:gd name="T62" fmla="*/ 116 w 224"/>
                <a:gd name="T63" fmla="*/ 225 h 906"/>
                <a:gd name="T64" fmla="*/ 91 w 224"/>
                <a:gd name="T65" fmla="*/ 130 h 906"/>
                <a:gd name="T66" fmla="*/ 115 w 224"/>
                <a:gd name="T67" fmla="*/ 200 h 906"/>
                <a:gd name="T68" fmla="*/ 128 w 224"/>
                <a:gd name="T69" fmla="*/ 156 h 906"/>
                <a:gd name="T70" fmla="*/ 143 w 224"/>
                <a:gd name="T71" fmla="*/ 147 h 906"/>
                <a:gd name="T72" fmla="*/ 116 w 224"/>
                <a:gd name="T73" fmla="*/ 225 h 906"/>
                <a:gd name="T74" fmla="*/ 138 w 224"/>
                <a:gd name="T75" fmla="*/ 333 h 906"/>
                <a:gd name="T76" fmla="*/ 149 w 224"/>
                <a:gd name="T77" fmla="*/ 31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" h="906">
                  <a:moveTo>
                    <a:pt x="215" y="296"/>
                  </a:moveTo>
                  <a:cubicBezTo>
                    <a:pt x="222" y="281"/>
                    <a:pt x="224" y="258"/>
                    <a:pt x="221" y="237"/>
                  </a:cubicBezTo>
                  <a:cubicBezTo>
                    <a:pt x="219" y="217"/>
                    <a:pt x="217" y="187"/>
                    <a:pt x="211" y="170"/>
                  </a:cubicBezTo>
                  <a:cubicBezTo>
                    <a:pt x="204" y="152"/>
                    <a:pt x="178" y="151"/>
                    <a:pt x="178" y="151"/>
                  </a:cubicBezTo>
                  <a:cubicBezTo>
                    <a:pt x="178" y="151"/>
                    <a:pt x="180" y="142"/>
                    <a:pt x="172" y="133"/>
                  </a:cubicBezTo>
                  <a:cubicBezTo>
                    <a:pt x="164" y="124"/>
                    <a:pt x="163" y="113"/>
                    <a:pt x="161" y="98"/>
                  </a:cubicBezTo>
                  <a:cubicBezTo>
                    <a:pt x="159" y="82"/>
                    <a:pt x="155" y="72"/>
                    <a:pt x="155" y="62"/>
                  </a:cubicBezTo>
                  <a:cubicBezTo>
                    <a:pt x="155" y="52"/>
                    <a:pt x="152" y="53"/>
                    <a:pt x="148" y="36"/>
                  </a:cubicBezTo>
                  <a:cubicBezTo>
                    <a:pt x="144" y="19"/>
                    <a:pt x="12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5" y="0"/>
                    <a:pt x="67" y="48"/>
                    <a:pt x="64" y="64"/>
                  </a:cubicBezTo>
                  <a:cubicBezTo>
                    <a:pt x="62" y="79"/>
                    <a:pt x="58" y="89"/>
                    <a:pt x="63" y="101"/>
                  </a:cubicBezTo>
                  <a:cubicBezTo>
                    <a:pt x="68" y="113"/>
                    <a:pt x="62" y="116"/>
                    <a:pt x="50" y="125"/>
                  </a:cubicBezTo>
                  <a:cubicBezTo>
                    <a:pt x="39" y="135"/>
                    <a:pt x="48" y="145"/>
                    <a:pt x="48" y="145"/>
                  </a:cubicBezTo>
                  <a:cubicBezTo>
                    <a:pt x="48" y="145"/>
                    <a:pt x="37" y="152"/>
                    <a:pt x="28" y="154"/>
                  </a:cubicBezTo>
                  <a:cubicBezTo>
                    <a:pt x="19" y="155"/>
                    <a:pt x="9" y="186"/>
                    <a:pt x="7" y="204"/>
                  </a:cubicBezTo>
                  <a:cubicBezTo>
                    <a:pt x="5" y="221"/>
                    <a:pt x="4" y="220"/>
                    <a:pt x="2" y="233"/>
                  </a:cubicBezTo>
                  <a:cubicBezTo>
                    <a:pt x="0" y="247"/>
                    <a:pt x="1" y="279"/>
                    <a:pt x="2" y="302"/>
                  </a:cubicBezTo>
                  <a:cubicBezTo>
                    <a:pt x="4" y="324"/>
                    <a:pt x="31" y="326"/>
                    <a:pt x="31" y="326"/>
                  </a:cubicBezTo>
                  <a:cubicBezTo>
                    <a:pt x="31" y="326"/>
                    <a:pt x="31" y="348"/>
                    <a:pt x="28" y="360"/>
                  </a:cubicBezTo>
                  <a:cubicBezTo>
                    <a:pt x="24" y="373"/>
                    <a:pt x="7" y="405"/>
                    <a:pt x="12" y="407"/>
                  </a:cubicBezTo>
                  <a:cubicBezTo>
                    <a:pt x="16" y="409"/>
                    <a:pt x="31" y="411"/>
                    <a:pt x="31" y="411"/>
                  </a:cubicBezTo>
                  <a:cubicBezTo>
                    <a:pt x="31" y="411"/>
                    <a:pt x="28" y="447"/>
                    <a:pt x="30" y="465"/>
                  </a:cubicBezTo>
                  <a:cubicBezTo>
                    <a:pt x="31" y="483"/>
                    <a:pt x="35" y="544"/>
                    <a:pt x="35" y="565"/>
                  </a:cubicBezTo>
                  <a:cubicBezTo>
                    <a:pt x="35" y="586"/>
                    <a:pt x="50" y="579"/>
                    <a:pt x="50" y="579"/>
                  </a:cubicBezTo>
                  <a:cubicBezTo>
                    <a:pt x="50" y="579"/>
                    <a:pt x="52" y="592"/>
                    <a:pt x="54" y="607"/>
                  </a:cubicBezTo>
                  <a:cubicBezTo>
                    <a:pt x="56" y="622"/>
                    <a:pt x="54" y="641"/>
                    <a:pt x="52" y="663"/>
                  </a:cubicBezTo>
                  <a:cubicBezTo>
                    <a:pt x="51" y="685"/>
                    <a:pt x="75" y="770"/>
                    <a:pt x="81" y="790"/>
                  </a:cubicBezTo>
                  <a:cubicBezTo>
                    <a:pt x="88" y="809"/>
                    <a:pt x="92" y="819"/>
                    <a:pt x="88" y="831"/>
                  </a:cubicBezTo>
                  <a:cubicBezTo>
                    <a:pt x="85" y="844"/>
                    <a:pt x="90" y="848"/>
                    <a:pt x="89" y="869"/>
                  </a:cubicBezTo>
                  <a:cubicBezTo>
                    <a:pt x="89" y="888"/>
                    <a:pt x="96" y="902"/>
                    <a:pt x="107" y="905"/>
                  </a:cubicBezTo>
                  <a:cubicBezTo>
                    <a:pt x="109" y="906"/>
                    <a:pt x="111" y="906"/>
                    <a:pt x="112" y="906"/>
                  </a:cubicBezTo>
                  <a:cubicBezTo>
                    <a:pt x="126" y="906"/>
                    <a:pt x="129" y="872"/>
                    <a:pt x="126" y="865"/>
                  </a:cubicBezTo>
                  <a:cubicBezTo>
                    <a:pt x="123" y="857"/>
                    <a:pt x="122" y="847"/>
                    <a:pt x="122" y="847"/>
                  </a:cubicBezTo>
                  <a:cubicBezTo>
                    <a:pt x="122" y="847"/>
                    <a:pt x="127" y="853"/>
                    <a:pt x="134" y="855"/>
                  </a:cubicBezTo>
                  <a:cubicBezTo>
                    <a:pt x="140" y="857"/>
                    <a:pt x="150" y="857"/>
                    <a:pt x="157" y="853"/>
                  </a:cubicBezTo>
                  <a:cubicBezTo>
                    <a:pt x="164" y="848"/>
                    <a:pt x="151" y="828"/>
                    <a:pt x="141" y="818"/>
                  </a:cubicBezTo>
                  <a:cubicBezTo>
                    <a:pt x="132" y="808"/>
                    <a:pt x="124" y="784"/>
                    <a:pt x="124" y="764"/>
                  </a:cubicBezTo>
                  <a:cubicBezTo>
                    <a:pt x="124" y="745"/>
                    <a:pt x="141" y="698"/>
                    <a:pt x="149" y="670"/>
                  </a:cubicBezTo>
                  <a:cubicBezTo>
                    <a:pt x="158" y="643"/>
                    <a:pt x="153" y="617"/>
                    <a:pt x="156" y="611"/>
                  </a:cubicBezTo>
                  <a:cubicBezTo>
                    <a:pt x="158" y="605"/>
                    <a:pt x="158" y="582"/>
                    <a:pt x="158" y="582"/>
                  </a:cubicBezTo>
                  <a:cubicBezTo>
                    <a:pt x="158" y="582"/>
                    <a:pt x="160" y="582"/>
                    <a:pt x="166" y="582"/>
                  </a:cubicBezTo>
                  <a:cubicBezTo>
                    <a:pt x="172" y="582"/>
                    <a:pt x="172" y="585"/>
                    <a:pt x="172" y="570"/>
                  </a:cubicBezTo>
                  <a:cubicBezTo>
                    <a:pt x="172" y="555"/>
                    <a:pt x="184" y="497"/>
                    <a:pt x="190" y="474"/>
                  </a:cubicBezTo>
                  <a:cubicBezTo>
                    <a:pt x="195" y="452"/>
                    <a:pt x="195" y="416"/>
                    <a:pt x="195" y="416"/>
                  </a:cubicBezTo>
                  <a:cubicBezTo>
                    <a:pt x="195" y="416"/>
                    <a:pt x="199" y="416"/>
                    <a:pt x="206" y="414"/>
                  </a:cubicBezTo>
                  <a:cubicBezTo>
                    <a:pt x="214" y="413"/>
                    <a:pt x="208" y="399"/>
                    <a:pt x="199" y="371"/>
                  </a:cubicBezTo>
                  <a:cubicBezTo>
                    <a:pt x="189" y="344"/>
                    <a:pt x="192" y="313"/>
                    <a:pt x="192" y="313"/>
                  </a:cubicBezTo>
                  <a:cubicBezTo>
                    <a:pt x="192" y="313"/>
                    <a:pt x="208" y="311"/>
                    <a:pt x="215" y="296"/>
                  </a:cubicBezTo>
                  <a:close/>
                  <a:moveTo>
                    <a:pt x="73" y="279"/>
                  </a:moveTo>
                  <a:cubicBezTo>
                    <a:pt x="73" y="286"/>
                    <a:pt x="71" y="292"/>
                    <a:pt x="71" y="292"/>
                  </a:cubicBezTo>
                  <a:cubicBezTo>
                    <a:pt x="71" y="292"/>
                    <a:pt x="67" y="292"/>
                    <a:pt x="63" y="289"/>
                  </a:cubicBezTo>
                  <a:cubicBezTo>
                    <a:pt x="65" y="285"/>
                    <a:pt x="65" y="271"/>
                    <a:pt x="65" y="271"/>
                  </a:cubicBezTo>
                  <a:cubicBezTo>
                    <a:pt x="73" y="269"/>
                    <a:pt x="73" y="269"/>
                    <a:pt x="73" y="269"/>
                  </a:cubicBezTo>
                  <a:cubicBezTo>
                    <a:pt x="73" y="269"/>
                    <a:pt x="73" y="272"/>
                    <a:pt x="73" y="279"/>
                  </a:cubicBezTo>
                  <a:close/>
                  <a:moveTo>
                    <a:pt x="110" y="621"/>
                  </a:moveTo>
                  <a:cubicBezTo>
                    <a:pt x="109" y="625"/>
                    <a:pt x="108" y="631"/>
                    <a:pt x="107" y="637"/>
                  </a:cubicBezTo>
                  <a:cubicBezTo>
                    <a:pt x="107" y="642"/>
                    <a:pt x="107" y="646"/>
                    <a:pt x="107" y="646"/>
                  </a:cubicBezTo>
                  <a:cubicBezTo>
                    <a:pt x="107" y="646"/>
                    <a:pt x="106" y="638"/>
                    <a:pt x="106" y="632"/>
                  </a:cubicBezTo>
                  <a:cubicBezTo>
                    <a:pt x="106" y="626"/>
                    <a:pt x="102" y="620"/>
                    <a:pt x="104" y="612"/>
                  </a:cubicBezTo>
                  <a:cubicBezTo>
                    <a:pt x="105" y="608"/>
                    <a:pt x="106" y="602"/>
                    <a:pt x="107" y="596"/>
                  </a:cubicBezTo>
                  <a:cubicBezTo>
                    <a:pt x="109" y="588"/>
                    <a:pt x="110" y="580"/>
                    <a:pt x="110" y="580"/>
                  </a:cubicBezTo>
                  <a:cubicBezTo>
                    <a:pt x="110" y="601"/>
                    <a:pt x="112" y="615"/>
                    <a:pt x="110" y="621"/>
                  </a:cubicBezTo>
                  <a:close/>
                  <a:moveTo>
                    <a:pt x="116" y="225"/>
                  </a:moveTo>
                  <a:cubicBezTo>
                    <a:pt x="115" y="231"/>
                    <a:pt x="108" y="214"/>
                    <a:pt x="103" y="195"/>
                  </a:cubicBezTo>
                  <a:cubicBezTo>
                    <a:pt x="99" y="176"/>
                    <a:pt x="91" y="148"/>
                    <a:pt x="91" y="130"/>
                  </a:cubicBezTo>
                  <a:cubicBezTo>
                    <a:pt x="91" y="130"/>
                    <a:pt x="105" y="142"/>
                    <a:pt x="105" y="151"/>
                  </a:cubicBezTo>
                  <a:cubicBezTo>
                    <a:pt x="105" y="161"/>
                    <a:pt x="112" y="191"/>
                    <a:pt x="115" y="200"/>
                  </a:cubicBezTo>
                  <a:cubicBezTo>
                    <a:pt x="117" y="209"/>
                    <a:pt x="119" y="189"/>
                    <a:pt x="124" y="180"/>
                  </a:cubicBezTo>
                  <a:cubicBezTo>
                    <a:pt x="129" y="171"/>
                    <a:pt x="131" y="163"/>
                    <a:pt x="128" y="156"/>
                  </a:cubicBezTo>
                  <a:cubicBezTo>
                    <a:pt x="125" y="149"/>
                    <a:pt x="136" y="146"/>
                    <a:pt x="143" y="128"/>
                  </a:cubicBezTo>
                  <a:cubicBezTo>
                    <a:pt x="144" y="135"/>
                    <a:pt x="144" y="140"/>
                    <a:pt x="143" y="147"/>
                  </a:cubicBezTo>
                  <a:cubicBezTo>
                    <a:pt x="143" y="153"/>
                    <a:pt x="132" y="186"/>
                    <a:pt x="129" y="192"/>
                  </a:cubicBezTo>
                  <a:cubicBezTo>
                    <a:pt x="125" y="199"/>
                    <a:pt x="117" y="219"/>
                    <a:pt x="116" y="225"/>
                  </a:cubicBezTo>
                  <a:close/>
                  <a:moveTo>
                    <a:pt x="149" y="333"/>
                  </a:moveTo>
                  <a:cubicBezTo>
                    <a:pt x="149" y="333"/>
                    <a:pt x="138" y="338"/>
                    <a:pt x="138" y="333"/>
                  </a:cubicBezTo>
                  <a:cubicBezTo>
                    <a:pt x="139" y="329"/>
                    <a:pt x="141" y="315"/>
                    <a:pt x="141" y="315"/>
                  </a:cubicBezTo>
                  <a:cubicBezTo>
                    <a:pt x="149" y="315"/>
                    <a:pt x="149" y="315"/>
                    <a:pt x="149" y="315"/>
                  </a:cubicBezTo>
                  <a:lnTo>
                    <a:pt x="149" y="33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9624214" y="3257398"/>
              <a:ext cx="235988" cy="803193"/>
            </a:xfrm>
            <a:custGeom>
              <a:avLst/>
              <a:gdLst>
                <a:gd name="T0" fmla="*/ 280 w 287"/>
                <a:gd name="T1" fmla="*/ 271 h 1160"/>
                <a:gd name="T2" fmla="*/ 247 w 287"/>
                <a:gd name="T3" fmla="*/ 188 h 1160"/>
                <a:gd name="T4" fmla="*/ 213 w 287"/>
                <a:gd name="T5" fmla="*/ 135 h 1160"/>
                <a:gd name="T6" fmla="*/ 181 w 287"/>
                <a:gd name="T7" fmla="*/ 23 h 1160"/>
                <a:gd name="T8" fmla="*/ 82 w 287"/>
                <a:gd name="T9" fmla="*/ 57 h 1160"/>
                <a:gd name="T10" fmla="*/ 76 w 287"/>
                <a:gd name="T11" fmla="*/ 189 h 1160"/>
                <a:gd name="T12" fmla="*/ 40 w 287"/>
                <a:gd name="T13" fmla="*/ 237 h 1160"/>
                <a:gd name="T14" fmla="*/ 4 w 287"/>
                <a:gd name="T15" fmla="*/ 366 h 1160"/>
                <a:gd name="T16" fmla="*/ 7 w 287"/>
                <a:gd name="T17" fmla="*/ 412 h 1160"/>
                <a:gd name="T18" fmla="*/ 40 w 287"/>
                <a:gd name="T19" fmla="*/ 467 h 1160"/>
                <a:gd name="T20" fmla="*/ 35 w 287"/>
                <a:gd name="T21" fmla="*/ 546 h 1160"/>
                <a:gd name="T22" fmla="*/ 27 w 287"/>
                <a:gd name="T23" fmla="*/ 759 h 1160"/>
                <a:gd name="T24" fmla="*/ 47 w 287"/>
                <a:gd name="T25" fmla="*/ 843 h 1160"/>
                <a:gd name="T26" fmla="*/ 75 w 287"/>
                <a:gd name="T27" fmla="*/ 1036 h 1160"/>
                <a:gd name="T28" fmla="*/ 44 w 287"/>
                <a:gd name="T29" fmla="*/ 1127 h 1160"/>
                <a:gd name="T30" fmla="*/ 70 w 287"/>
                <a:gd name="T31" fmla="*/ 1155 h 1160"/>
                <a:gd name="T32" fmla="*/ 108 w 287"/>
                <a:gd name="T33" fmla="*/ 1107 h 1160"/>
                <a:gd name="T34" fmla="*/ 107 w 287"/>
                <a:gd name="T35" fmla="*/ 1141 h 1160"/>
                <a:gd name="T36" fmla="*/ 119 w 287"/>
                <a:gd name="T37" fmla="*/ 1132 h 1160"/>
                <a:gd name="T38" fmla="*/ 117 w 287"/>
                <a:gd name="T39" fmla="*/ 1050 h 1160"/>
                <a:gd name="T40" fmla="*/ 115 w 287"/>
                <a:gd name="T41" fmla="*/ 885 h 1160"/>
                <a:gd name="T42" fmla="*/ 167 w 287"/>
                <a:gd name="T43" fmla="*/ 851 h 1160"/>
                <a:gd name="T44" fmla="*/ 169 w 287"/>
                <a:gd name="T45" fmla="*/ 977 h 1160"/>
                <a:gd name="T46" fmla="*/ 154 w 287"/>
                <a:gd name="T47" fmla="*/ 1096 h 1160"/>
                <a:gd name="T48" fmla="*/ 148 w 287"/>
                <a:gd name="T49" fmla="*/ 1159 h 1160"/>
                <a:gd name="T50" fmla="*/ 205 w 287"/>
                <a:gd name="T51" fmla="*/ 1104 h 1160"/>
                <a:gd name="T52" fmla="*/ 202 w 287"/>
                <a:gd name="T53" fmla="*/ 1043 h 1160"/>
                <a:gd name="T54" fmla="*/ 234 w 287"/>
                <a:gd name="T55" fmla="*/ 852 h 1160"/>
                <a:gd name="T56" fmla="*/ 251 w 287"/>
                <a:gd name="T57" fmla="*/ 721 h 1160"/>
                <a:gd name="T58" fmla="*/ 265 w 287"/>
                <a:gd name="T59" fmla="*/ 535 h 1160"/>
                <a:gd name="T60" fmla="*/ 258 w 287"/>
                <a:gd name="T61" fmla="*/ 449 h 1160"/>
                <a:gd name="T62" fmla="*/ 244 w 287"/>
                <a:gd name="T63" fmla="*/ 388 h 1160"/>
                <a:gd name="T64" fmla="*/ 102 w 287"/>
                <a:gd name="T65" fmla="*/ 452 h 1160"/>
                <a:gd name="T66" fmla="*/ 114 w 287"/>
                <a:gd name="T67" fmla="*/ 452 h 1160"/>
                <a:gd name="T68" fmla="*/ 168 w 287"/>
                <a:gd name="T69" fmla="*/ 213 h 1160"/>
                <a:gd name="T70" fmla="*/ 117 w 287"/>
                <a:gd name="T71" fmla="*/ 344 h 1160"/>
                <a:gd name="T72" fmla="*/ 114 w 287"/>
                <a:gd name="T73" fmla="*/ 257 h 1160"/>
                <a:gd name="T74" fmla="*/ 102 w 287"/>
                <a:gd name="T75" fmla="*/ 205 h 1160"/>
                <a:gd name="T76" fmla="*/ 134 w 287"/>
                <a:gd name="T77" fmla="*/ 223 h 1160"/>
                <a:gd name="T78" fmla="*/ 152 w 287"/>
                <a:gd name="T79" fmla="*/ 222 h 1160"/>
                <a:gd name="T80" fmla="*/ 159 w 287"/>
                <a:gd name="T81" fmla="*/ 184 h 1160"/>
                <a:gd name="T82" fmla="*/ 189 w 287"/>
                <a:gd name="T83" fmla="*/ 176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7" h="1160">
                  <a:moveTo>
                    <a:pt x="257" y="366"/>
                  </a:moveTo>
                  <a:cubicBezTo>
                    <a:pt x="258" y="353"/>
                    <a:pt x="279" y="285"/>
                    <a:pt x="280" y="271"/>
                  </a:cubicBezTo>
                  <a:cubicBezTo>
                    <a:pt x="281" y="257"/>
                    <a:pt x="287" y="214"/>
                    <a:pt x="282" y="199"/>
                  </a:cubicBezTo>
                  <a:cubicBezTo>
                    <a:pt x="277" y="183"/>
                    <a:pt x="247" y="188"/>
                    <a:pt x="247" y="188"/>
                  </a:cubicBezTo>
                  <a:cubicBezTo>
                    <a:pt x="247" y="188"/>
                    <a:pt x="240" y="172"/>
                    <a:pt x="226" y="168"/>
                  </a:cubicBezTo>
                  <a:cubicBezTo>
                    <a:pt x="211" y="164"/>
                    <a:pt x="229" y="145"/>
                    <a:pt x="213" y="135"/>
                  </a:cubicBezTo>
                  <a:cubicBezTo>
                    <a:pt x="203" y="128"/>
                    <a:pt x="206" y="92"/>
                    <a:pt x="202" y="78"/>
                  </a:cubicBezTo>
                  <a:cubicBezTo>
                    <a:pt x="199" y="64"/>
                    <a:pt x="190" y="35"/>
                    <a:pt x="181" y="23"/>
                  </a:cubicBezTo>
                  <a:cubicBezTo>
                    <a:pt x="171" y="10"/>
                    <a:pt x="152" y="17"/>
                    <a:pt x="152" y="17"/>
                  </a:cubicBezTo>
                  <a:cubicBezTo>
                    <a:pt x="108" y="0"/>
                    <a:pt x="86" y="37"/>
                    <a:pt x="82" y="57"/>
                  </a:cubicBezTo>
                  <a:cubicBezTo>
                    <a:pt x="79" y="77"/>
                    <a:pt x="89" y="114"/>
                    <a:pt x="77" y="140"/>
                  </a:cubicBezTo>
                  <a:cubicBezTo>
                    <a:pt x="66" y="165"/>
                    <a:pt x="91" y="174"/>
                    <a:pt x="76" y="189"/>
                  </a:cubicBezTo>
                  <a:cubicBezTo>
                    <a:pt x="60" y="203"/>
                    <a:pt x="74" y="208"/>
                    <a:pt x="59" y="215"/>
                  </a:cubicBezTo>
                  <a:cubicBezTo>
                    <a:pt x="45" y="221"/>
                    <a:pt x="40" y="224"/>
                    <a:pt x="40" y="237"/>
                  </a:cubicBezTo>
                  <a:cubicBezTo>
                    <a:pt x="40" y="250"/>
                    <a:pt x="28" y="284"/>
                    <a:pt x="22" y="314"/>
                  </a:cubicBezTo>
                  <a:cubicBezTo>
                    <a:pt x="15" y="344"/>
                    <a:pt x="8" y="355"/>
                    <a:pt x="4" y="366"/>
                  </a:cubicBezTo>
                  <a:cubicBezTo>
                    <a:pt x="0" y="378"/>
                    <a:pt x="2" y="382"/>
                    <a:pt x="4" y="388"/>
                  </a:cubicBezTo>
                  <a:cubicBezTo>
                    <a:pt x="6" y="393"/>
                    <a:pt x="7" y="394"/>
                    <a:pt x="7" y="412"/>
                  </a:cubicBezTo>
                  <a:cubicBezTo>
                    <a:pt x="7" y="431"/>
                    <a:pt x="38" y="434"/>
                    <a:pt x="38" y="434"/>
                  </a:cubicBezTo>
                  <a:cubicBezTo>
                    <a:pt x="38" y="434"/>
                    <a:pt x="40" y="451"/>
                    <a:pt x="40" y="467"/>
                  </a:cubicBezTo>
                  <a:cubicBezTo>
                    <a:pt x="40" y="482"/>
                    <a:pt x="30" y="526"/>
                    <a:pt x="28" y="538"/>
                  </a:cubicBezTo>
                  <a:cubicBezTo>
                    <a:pt x="26" y="550"/>
                    <a:pt x="35" y="546"/>
                    <a:pt x="35" y="546"/>
                  </a:cubicBezTo>
                  <a:cubicBezTo>
                    <a:pt x="35" y="546"/>
                    <a:pt x="35" y="559"/>
                    <a:pt x="33" y="578"/>
                  </a:cubicBezTo>
                  <a:cubicBezTo>
                    <a:pt x="30" y="597"/>
                    <a:pt x="27" y="724"/>
                    <a:pt x="27" y="759"/>
                  </a:cubicBezTo>
                  <a:cubicBezTo>
                    <a:pt x="27" y="794"/>
                    <a:pt x="23" y="842"/>
                    <a:pt x="27" y="842"/>
                  </a:cubicBezTo>
                  <a:cubicBezTo>
                    <a:pt x="32" y="842"/>
                    <a:pt x="47" y="843"/>
                    <a:pt x="47" y="843"/>
                  </a:cubicBezTo>
                  <a:cubicBezTo>
                    <a:pt x="47" y="843"/>
                    <a:pt x="45" y="866"/>
                    <a:pt x="46" y="895"/>
                  </a:cubicBezTo>
                  <a:cubicBezTo>
                    <a:pt x="47" y="923"/>
                    <a:pt x="70" y="1014"/>
                    <a:pt x="75" y="1036"/>
                  </a:cubicBezTo>
                  <a:cubicBezTo>
                    <a:pt x="79" y="1059"/>
                    <a:pt x="78" y="1079"/>
                    <a:pt x="70" y="1091"/>
                  </a:cubicBezTo>
                  <a:cubicBezTo>
                    <a:pt x="63" y="1103"/>
                    <a:pt x="57" y="1118"/>
                    <a:pt x="44" y="1127"/>
                  </a:cubicBezTo>
                  <a:cubicBezTo>
                    <a:pt x="31" y="1137"/>
                    <a:pt x="26" y="1141"/>
                    <a:pt x="28" y="1150"/>
                  </a:cubicBezTo>
                  <a:cubicBezTo>
                    <a:pt x="30" y="1158"/>
                    <a:pt x="46" y="1156"/>
                    <a:pt x="70" y="1155"/>
                  </a:cubicBezTo>
                  <a:cubicBezTo>
                    <a:pt x="94" y="1154"/>
                    <a:pt x="91" y="1139"/>
                    <a:pt x="94" y="1132"/>
                  </a:cubicBezTo>
                  <a:cubicBezTo>
                    <a:pt x="97" y="1125"/>
                    <a:pt x="108" y="1107"/>
                    <a:pt x="108" y="1107"/>
                  </a:cubicBezTo>
                  <a:cubicBezTo>
                    <a:pt x="108" y="1107"/>
                    <a:pt x="111" y="1110"/>
                    <a:pt x="111" y="1118"/>
                  </a:cubicBezTo>
                  <a:cubicBezTo>
                    <a:pt x="111" y="1127"/>
                    <a:pt x="107" y="1141"/>
                    <a:pt x="107" y="1141"/>
                  </a:cubicBezTo>
                  <a:cubicBezTo>
                    <a:pt x="117" y="1141"/>
                    <a:pt x="117" y="1141"/>
                    <a:pt x="117" y="1141"/>
                  </a:cubicBezTo>
                  <a:cubicBezTo>
                    <a:pt x="117" y="1141"/>
                    <a:pt x="120" y="1140"/>
                    <a:pt x="119" y="1132"/>
                  </a:cubicBezTo>
                  <a:cubicBezTo>
                    <a:pt x="118" y="1124"/>
                    <a:pt x="123" y="1106"/>
                    <a:pt x="127" y="1091"/>
                  </a:cubicBezTo>
                  <a:cubicBezTo>
                    <a:pt x="132" y="1075"/>
                    <a:pt x="123" y="1057"/>
                    <a:pt x="117" y="1050"/>
                  </a:cubicBezTo>
                  <a:cubicBezTo>
                    <a:pt x="112" y="1044"/>
                    <a:pt x="114" y="1009"/>
                    <a:pt x="115" y="974"/>
                  </a:cubicBezTo>
                  <a:cubicBezTo>
                    <a:pt x="117" y="939"/>
                    <a:pt x="119" y="901"/>
                    <a:pt x="115" y="885"/>
                  </a:cubicBezTo>
                  <a:cubicBezTo>
                    <a:pt x="112" y="868"/>
                    <a:pt x="107" y="846"/>
                    <a:pt x="107" y="846"/>
                  </a:cubicBezTo>
                  <a:cubicBezTo>
                    <a:pt x="167" y="851"/>
                    <a:pt x="167" y="851"/>
                    <a:pt x="167" y="851"/>
                  </a:cubicBezTo>
                  <a:cubicBezTo>
                    <a:pt x="167" y="851"/>
                    <a:pt x="169" y="863"/>
                    <a:pt x="169" y="889"/>
                  </a:cubicBezTo>
                  <a:cubicBezTo>
                    <a:pt x="169" y="916"/>
                    <a:pt x="169" y="934"/>
                    <a:pt x="169" y="977"/>
                  </a:cubicBezTo>
                  <a:cubicBezTo>
                    <a:pt x="169" y="1019"/>
                    <a:pt x="165" y="1035"/>
                    <a:pt x="160" y="1051"/>
                  </a:cubicBezTo>
                  <a:cubicBezTo>
                    <a:pt x="156" y="1068"/>
                    <a:pt x="159" y="1080"/>
                    <a:pt x="154" y="1096"/>
                  </a:cubicBezTo>
                  <a:cubicBezTo>
                    <a:pt x="149" y="1113"/>
                    <a:pt x="140" y="1125"/>
                    <a:pt x="135" y="1134"/>
                  </a:cubicBezTo>
                  <a:cubicBezTo>
                    <a:pt x="129" y="1143"/>
                    <a:pt x="127" y="1158"/>
                    <a:pt x="148" y="1159"/>
                  </a:cubicBezTo>
                  <a:cubicBezTo>
                    <a:pt x="170" y="1160"/>
                    <a:pt x="196" y="1150"/>
                    <a:pt x="196" y="1140"/>
                  </a:cubicBezTo>
                  <a:cubicBezTo>
                    <a:pt x="196" y="1131"/>
                    <a:pt x="198" y="1119"/>
                    <a:pt x="205" y="1104"/>
                  </a:cubicBezTo>
                  <a:cubicBezTo>
                    <a:pt x="213" y="1088"/>
                    <a:pt x="206" y="1075"/>
                    <a:pt x="204" y="1069"/>
                  </a:cubicBezTo>
                  <a:cubicBezTo>
                    <a:pt x="201" y="1062"/>
                    <a:pt x="202" y="1055"/>
                    <a:pt x="202" y="1043"/>
                  </a:cubicBezTo>
                  <a:cubicBezTo>
                    <a:pt x="202" y="1031"/>
                    <a:pt x="213" y="991"/>
                    <a:pt x="225" y="947"/>
                  </a:cubicBezTo>
                  <a:cubicBezTo>
                    <a:pt x="237" y="903"/>
                    <a:pt x="234" y="852"/>
                    <a:pt x="234" y="852"/>
                  </a:cubicBezTo>
                  <a:cubicBezTo>
                    <a:pt x="243" y="852"/>
                    <a:pt x="243" y="852"/>
                    <a:pt x="243" y="852"/>
                  </a:cubicBezTo>
                  <a:cubicBezTo>
                    <a:pt x="243" y="852"/>
                    <a:pt x="244" y="787"/>
                    <a:pt x="251" y="721"/>
                  </a:cubicBezTo>
                  <a:cubicBezTo>
                    <a:pt x="258" y="654"/>
                    <a:pt x="248" y="585"/>
                    <a:pt x="248" y="566"/>
                  </a:cubicBezTo>
                  <a:cubicBezTo>
                    <a:pt x="248" y="547"/>
                    <a:pt x="255" y="539"/>
                    <a:pt x="265" y="535"/>
                  </a:cubicBezTo>
                  <a:cubicBezTo>
                    <a:pt x="276" y="530"/>
                    <a:pt x="277" y="528"/>
                    <a:pt x="272" y="510"/>
                  </a:cubicBezTo>
                  <a:cubicBezTo>
                    <a:pt x="266" y="492"/>
                    <a:pt x="258" y="449"/>
                    <a:pt x="258" y="449"/>
                  </a:cubicBezTo>
                  <a:cubicBezTo>
                    <a:pt x="258" y="449"/>
                    <a:pt x="257" y="443"/>
                    <a:pt x="251" y="424"/>
                  </a:cubicBezTo>
                  <a:cubicBezTo>
                    <a:pt x="244" y="406"/>
                    <a:pt x="244" y="388"/>
                    <a:pt x="244" y="388"/>
                  </a:cubicBezTo>
                  <a:cubicBezTo>
                    <a:pt x="244" y="388"/>
                    <a:pt x="256" y="378"/>
                    <a:pt x="257" y="366"/>
                  </a:cubicBezTo>
                  <a:close/>
                  <a:moveTo>
                    <a:pt x="102" y="452"/>
                  </a:moveTo>
                  <a:cubicBezTo>
                    <a:pt x="110" y="434"/>
                    <a:pt x="110" y="434"/>
                    <a:pt x="110" y="434"/>
                  </a:cubicBezTo>
                  <a:cubicBezTo>
                    <a:pt x="114" y="452"/>
                    <a:pt x="114" y="452"/>
                    <a:pt x="114" y="452"/>
                  </a:cubicBezTo>
                  <a:lnTo>
                    <a:pt x="102" y="452"/>
                  </a:lnTo>
                  <a:close/>
                  <a:moveTo>
                    <a:pt x="168" y="213"/>
                  </a:moveTo>
                  <a:cubicBezTo>
                    <a:pt x="158" y="230"/>
                    <a:pt x="141" y="260"/>
                    <a:pt x="135" y="285"/>
                  </a:cubicBezTo>
                  <a:cubicBezTo>
                    <a:pt x="128" y="309"/>
                    <a:pt x="117" y="344"/>
                    <a:pt x="117" y="344"/>
                  </a:cubicBezTo>
                  <a:cubicBezTo>
                    <a:pt x="117" y="344"/>
                    <a:pt x="116" y="338"/>
                    <a:pt x="115" y="329"/>
                  </a:cubicBezTo>
                  <a:cubicBezTo>
                    <a:pt x="114" y="320"/>
                    <a:pt x="114" y="277"/>
                    <a:pt x="114" y="257"/>
                  </a:cubicBezTo>
                  <a:cubicBezTo>
                    <a:pt x="114" y="237"/>
                    <a:pt x="115" y="220"/>
                    <a:pt x="112" y="219"/>
                  </a:cubicBezTo>
                  <a:cubicBezTo>
                    <a:pt x="108" y="217"/>
                    <a:pt x="102" y="205"/>
                    <a:pt x="102" y="205"/>
                  </a:cubicBezTo>
                  <a:cubicBezTo>
                    <a:pt x="124" y="175"/>
                    <a:pt x="124" y="175"/>
                    <a:pt x="124" y="175"/>
                  </a:cubicBezTo>
                  <a:cubicBezTo>
                    <a:pt x="117" y="218"/>
                    <a:pt x="129" y="210"/>
                    <a:pt x="134" y="223"/>
                  </a:cubicBezTo>
                  <a:cubicBezTo>
                    <a:pt x="138" y="236"/>
                    <a:pt x="133" y="269"/>
                    <a:pt x="136" y="253"/>
                  </a:cubicBezTo>
                  <a:cubicBezTo>
                    <a:pt x="138" y="238"/>
                    <a:pt x="146" y="237"/>
                    <a:pt x="152" y="222"/>
                  </a:cubicBezTo>
                  <a:cubicBezTo>
                    <a:pt x="159" y="207"/>
                    <a:pt x="139" y="196"/>
                    <a:pt x="139" y="196"/>
                  </a:cubicBezTo>
                  <a:cubicBezTo>
                    <a:pt x="139" y="196"/>
                    <a:pt x="150" y="192"/>
                    <a:pt x="159" y="184"/>
                  </a:cubicBezTo>
                  <a:cubicBezTo>
                    <a:pt x="169" y="175"/>
                    <a:pt x="182" y="164"/>
                    <a:pt x="182" y="164"/>
                  </a:cubicBezTo>
                  <a:cubicBezTo>
                    <a:pt x="189" y="176"/>
                    <a:pt x="189" y="176"/>
                    <a:pt x="189" y="176"/>
                  </a:cubicBezTo>
                  <a:cubicBezTo>
                    <a:pt x="189" y="176"/>
                    <a:pt x="178" y="196"/>
                    <a:pt x="168" y="21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solidFill>
                  <a:prstClr val="black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71986" y="2888621"/>
            <a:ext cx="5822973" cy="36933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GB" kern="1200" dirty="0" err="1">
                <a:solidFill>
                  <a:schemeClr val="tx1">
                    <a:lumMod val="10000"/>
                    <a:lumOff val="90000"/>
                  </a:schemeClr>
                </a:solidFill>
                <a:latin typeface="Calibri Light" panose="020F0302020204030204"/>
                <a:ea typeface=""/>
                <a:cs typeface=""/>
              </a:rPr>
              <a:t>SmartRTM</a:t>
            </a:r>
            <a:r>
              <a:rPr lang="en-GB" kern="1200" dirty="0">
                <a:solidFill>
                  <a:schemeClr val="tx1">
                    <a:lumMod val="10000"/>
                    <a:lumOff val="90000"/>
                  </a:schemeClr>
                </a:solidFill>
                <a:latin typeface="Calibri Light" panose="020F0302020204030204"/>
                <a:ea typeface=""/>
                <a:cs typeface=""/>
              </a:rPr>
              <a:t> sales team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/>
              <a:uFillTx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1175077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body" sz="quarter" idx="1"/>
          </p:nvPr>
        </p:nvSpPr>
        <p:spPr>
          <a:xfrm>
            <a:off x="840358" y="2473997"/>
            <a:ext cx="6126481" cy="2606692"/>
          </a:xfrm>
          <a:prstGeom prst="rect">
            <a:avLst/>
          </a:prstGeom>
          <a:solidFill>
            <a:srgbClr val="099BDD"/>
          </a:solidFill>
        </p:spPr>
        <p:txBody>
          <a:bodyPr>
            <a:normAutofit lnSpcReduction="10000"/>
          </a:bodyPr>
          <a:lstStyle/>
          <a:p>
            <a:pPr marL="0" indent="0">
              <a:buSzTx/>
              <a:buNone/>
              <a:defRPr sz="2200"/>
            </a:pPr>
            <a:r>
              <a:rPr dirty="0"/>
              <a:t>Distribution service:</a:t>
            </a:r>
          </a:p>
          <a:p>
            <a:pPr marL="342900" indent="-342900">
              <a:buFont typeface="Arial"/>
              <a:buChar char="•"/>
              <a:defRPr sz="2200"/>
            </a:pPr>
            <a:r>
              <a:rPr dirty="0"/>
              <a:t>25 year track record in supplying international consumer channels</a:t>
            </a:r>
          </a:p>
          <a:p>
            <a:pPr marL="342900" indent="-342900">
              <a:buFont typeface="Arial"/>
              <a:buChar char="•"/>
              <a:defRPr sz="2200"/>
            </a:pPr>
            <a:r>
              <a:rPr dirty="0"/>
              <a:t>Main supplier for all major e-tailers</a:t>
            </a:r>
          </a:p>
          <a:p>
            <a:pPr marL="342900" indent="-342900">
              <a:buFont typeface="Arial"/>
              <a:buChar char="•"/>
              <a:defRPr sz="2200"/>
            </a:pPr>
            <a:r>
              <a:rPr dirty="0"/>
              <a:t>Strong analytical and financial </a:t>
            </a:r>
            <a:r>
              <a:rPr dirty="0" err="1"/>
              <a:t>backoffice</a:t>
            </a:r>
            <a:r>
              <a:rPr dirty="0"/>
              <a:t> </a:t>
            </a:r>
            <a:r>
              <a:rPr dirty="0" smtClean="0"/>
              <a:t>team</a:t>
            </a:r>
            <a:r>
              <a:rPr lang="nl-NL" dirty="0" smtClean="0"/>
              <a:t> at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disposal</a:t>
            </a:r>
            <a:endParaRPr lang="nl-NL" dirty="0" smtClean="0"/>
          </a:p>
          <a:p>
            <a:pPr marL="342900" indent="-342900">
              <a:buFont typeface="Arial"/>
              <a:buChar char="•"/>
              <a:defRPr sz="2200"/>
            </a:pPr>
            <a:r>
              <a:rPr lang="nl-NL" dirty="0" err="1" smtClean="0"/>
              <a:t>Your</a:t>
            </a:r>
            <a:r>
              <a:rPr lang="nl-NL" dirty="0" smtClean="0"/>
              <a:t> EMEA hub </a:t>
            </a:r>
            <a:r>
              <a:rPr lang="nl-NL" dirty="0" err="1" smtClean="0"/>
              <a:t>based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Netherlands</a:t>
            </a:r>
            <a:endParaRPr dirty="0"/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1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body" sz="half" idx="1"/>
          </p:nvPr>
        </p:nvSpPr>
        <p:spPr>
          <a:xfrm>
            <a:off x="1207008" y="2120053"/>
            <a:ext cx="5529651" cy="3776838"/>
          </a:xfrm>
          <a:prstGeom prst="rect">
            <a:avLst/>
          </a:prstGeom>
          <a:solidFill>
            <a:srgbClr val="099BDD"/>
          </a:solidFill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200"/>
            </a:pPr>
            <a:r>
              <a:rPr dirty="0"/>
              <a:t>Distribution </a:t>
            </a:r>
            <a:r>
              <a:rPr dirty="0" smtClean="0"/>
              <a:t>service</a:t>
            </a:r>
            <a:r>
              <a:rPr lang="nl-NL" dirty="0" smtClean="0"/>
              <a:t> menu</a:t>
            </a:r>
            <a:r>
              <a:rPr dirty="0" smtClean="0"/>
              <a:t>: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European warehouse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Stock handling and reporting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Store level shipping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E-</a:t>
            </a:r>
            <a:r>
              <a:rPr dirty="0" err="1"/>
              <a:t>tailer</a:t>
            </a:r>
            <a:r>
              <a:rPr dirty="0"/>
              <a:t> system integration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Merchandising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Contracting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Invoicing</a:t>
            </a:r>
            <a:endParaRPr sz="2900" dirty="0"/>
          </a:p>
          <a:p>
            <a:pPr marL="285750" indent="-285750">
              <a:lnSpc>
                <a:spcPct val="81000"/>
              </a:lnSpc>
              <a:buFont typeface="Arial"/>
              <a:buChar char="•"/>
              <a:defRPr sz="2200"/>
            </a:pPr>
            <a:r>
              <a:rPr dirty="0"/>
              <a:t>Reverse logistics</a:t>
            </a:r>
          </a:p>
        </p:txBody>
      </p:sp>
      <p:sp>
        <p:nvSpPr>
          <p:cNvPr id="151" name="Shape 151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1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746802" y="2278249"/>
            <a:ext cx="5645289" cy="2564489"/>
          </a:xfrm>
          <a:prstGeom prst="rect">
            <a:avLst/>
          </a:prstGeom>
          <a:solidFill>
            <a:srgbClr val="099BDD"/>
          </a:solidFill>
        </p:spPr>
        <p:txBody>
          <a:bodyPr>
            <a:normAutofit/>
          </a:bodyPr>
          <a:lstStyle/>
          <a:p>
            <a:pPr marL="0" indent="0">
              <a:buSzTx/>
              <a:buNone/>
              <a:defRPr sz="2200"/>
            </a:pPr>
            <a:r>
              <a:rPr dirty="0"/>
              <a:t>Working with international incubators &amp; accelerators to drive early stage sourcing in our </a:t>
            </a:r>
            <a:r>
              <a:rPr dirty="0" smtClean="0"/>
              <a:t>3 </a:t>
            </a:r>
            <a:r>
              <a:rPr dirty="0"/>
              <a:t>specialized segments: 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lang="nl-NL" dirty="0"/>
              <a:t>IoT &amp; </a:t>
            </a:r>
            <a:r>
              <a:rPr lang="nl-NL" dirty="0" err="1"/>
              <a:t>Demotica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 smtClean="0"/>
              <a:t> </a:t>
            </a:r>
            <a:r>
              <a:rPr dirty="0" smtClean="0"/>
              <a:t>Personal </a:t>
            </a:r>
            <a:r>
              <a:rPr dirty="0"/>
              <a:t>Health</a:t>
            </a:r>
          </a:p>
          <a:p>
            <a:pPr>
              <a:buFont typeface="Wingdings" panose="05000000000000000000" pitchFamily="2" charset="2"/>
              <a:buChar char="q"/>
              <a:defRPr sz="2200"/>
            </a:pPr>
            <a:r>
              <a:rPr lang="nl-NL" dirty="0"/>
              <a:t> </a:t>
            </a:r>
            <a:r>
              <a:rPr dirty="0" smtClean="0"/>
              <a:t>CE </a:t>
            </a:r>
            <a:r>
              <a:rPr dirty="0"/>
              <a:t>&amp; Mobility</a:t>
            </a:r>
          </a:p>
        </p:txBody>
      </p:sp>
      <p:sp>
        <p:nvSpPr>
          <p:cNvPr id="154" name="Shape 154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1" build="p" bldLvl="5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xfrm>
            <a:off x="0" y="115359"/>
            <a:ext cx="12192000" cy="1286721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algn="ctr">
              <a:defRPr sz="2900">
                <a:solidFill>
                  <a:srgbClr val="FF0000"/>
                </a:solidFill>
              </a:defRPr>
            </a:pPr>
            <a:r>
              <a:rPr sz="2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Retailers &amp; E-tailers WANT to offer more innovative </a:t>
            </a:r>
            <a:r>
              <a:rPr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products</a:t>
            </a:r>
            <a:r>
              <a:rPr lang="nl-NL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/>
            </a:r>
            <a:br>
              <a:rPr lang="nl-NL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sz="2800" dirty="0" smtClean="0"/>
              <a:t> </a:t>
            </a:r>
            <a:endParaRPr sz="2800" dirty="0"/>
          </a:p>
          <a:p>
            <a:pPr algn="ctr">
              <a:defRPr sz="2900">
                <a:solidFill>
                  <a:srgbClr val="FF0000"/>
                </a:solidFill>
              </a:defRPr>
            </a:pPr>
            <a:r>
              <a:rPr dirty="0">
                <a:solidFill>
                  <a:schemeClr val="bg1">
                    <a:lumMod val="50000"/>
                  </a:schemeClr>
                </a:solidFill>
              </a:rPr>
              <a:t>we know exactly how to make THAT </a:t>
            </a:r>
            <a:r>
              <a:rPr dirty="0" smtClean="0">
                <a:solidFill>
                  <a:schemeClr val="bg1">
                    <a:lumMod val="50000"/>
                  </a:schemeClr>
                </a:solidFill>
              </a:rPr>
              <a:t>happen</a:t>
            </a:r>
            <a:endParaRPr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7" name="Shape 157"/>
          <p:cNvSpPr>
            <a:spLocks noGrp="1"/>
          </p:cNvSpPr>
          <p:nvPr>
            <p:ph type="body" sz="quarter" idx="1"/>
          </p:nvPr>
        </p:nvSpPr>
        <p:spPr>
          <a:xfrm>
            <a:off x="1094467" y="3784208"/>
            <a:ext cx="6126480" cy="1667358"/>
          </a:xfrm>
          <a:prstGeom prst="rect">
            <a:avLst/>
          </a:prstGeom>
          <a:solidFill>
            <a:srgbClr val="099BDD"/>
          </a:solidFill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buClrTx/>
              <a:buSzTx/>
              <a:buFontTx/>
              <a:buNone/>
              <a:defRPr sz="2200"/>
            </a:lvl1pPr>
          </a:lstStyle>
          <a:p>
            <a:r>
              <a:rPr dirty="0"/>
              <a:t>All brands &amp; products represented by </a:t>
            </a:r>
            <a:r>
              <a:rPr lang="nl-NL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mart</a:t>
            </a:r>
            <a:r>
              <a:rPr lang="nl-NL" b="1" dirty="0">
                <a:solidFill>
                  <a:schemeClr val="bg1">
                    <a:lumMod val="50000"/>
                  </a:schemeClr>
                </a:solidFill>
              </a:rPr>
              <a:t>RTM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.com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dirty="0" smtClean="0"/>
              <a:t> </a:t>
            </a:r>
            <a:r>
              <a:rPr dirty="0"/>
              <a:t>are carefully selected and complementary to each other. This allows our channel partners to buy from a single, already listed &amp; trusted-source.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idx="13"/>
          </p:nvPr>
        </p:nvSpPr>
        <p:spPr>
          <a:xfrm>
            <a:off x="7924800" y="3784208"/>
            <a:ext cx="3962399" cy="1667358"/>
          </a:xfrm>
          <a:prstGeom prst="rect">
            <a:avLst/>
          </a:prstGeom>
          <a:solidFill>
            <a:srgbClr val="099BDD"/>
          </a:solidFill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marL="0" indent="0">
              <a:lnSpc>
                <a:spcPct val="95000"/>
              </a:lnSpc>
              <a:buClrTx/>
              <a:buSzTx/>
              <a:buFontTx/>
              <a:buNone/>
            </a:lvl1pPr>
          </a:lstStyle>
          <a:p>
            <a:r>
              <a:rPr dirty="0"/>
              <a:t>We supply tomorrow’s must-have-products in the way international Retail and E-tail  is used to.</a:t>
            </a:r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10658926" y="6470796"/>
            <a:ext cx="18034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1" build="p" animBg="1" advAuto="0"/>
    </p:bldLst>
  </p:timing>
</p:sld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099BDD"/>
      </a:lt1>
      <a:dk2>
        <a:srgbClr val="A7A7A7"/>
      </a:dk2>
      <a:lt2>
        <a:srgbClr val="535353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00FF"/>
      </a:hlink>
      <a:folHlink>
        <a:srgbClr val="FF00FF"/>
      </a:folHlink>
    </a:clrScheme>
    <a:fontScheme name="Gestreept">
      <a:majorFont>
        <a:latin typeface="Helvetica"/>
        <a:ea typeface="Helvetica"/>
        <a:cs typeface="Helvetica"/>
      </a:majorFont>
      <a:minorFont>
        <a:latin typeface="Corbel"/>
        <a:ea typeface="Corbel"/>
        <a:cs typeface="Corbel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5875" dir="5400000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50800" dist="15875" dir="5400000" rotWithShape="0">
              <a:srgbClr val="000000">
                <a:alpha val="68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round/>
        </a:ln>
        <a:effectLst>
          <a:outerShdw blurRad="50800" dist="15875" dir="5400000" rotWithShape="0">
            <a:srgbClr val="000000">
              <a:alpha val="6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C2C2C"/>
            </a:solidFill>
            <a:effectLst/>
            <a:uFillTx/>
            <a:latin typeface="+mn-lt"/>
            <a:ea typeface="+mn-ea"/>
            <a:cs typeface="+mn-cs"/>
            <a:sym typeface="Corbe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C2C2C"/>
            </a:solidFill>
            <a:effectLst/>
            <a:uFillTx/>
            <a:latin typeface="+mn-lt"/>
            <a:ea typeface="+mn-ea"/>
            <a:cs typeface="+mn-cs"/>
            <a:sym typeface="Corbe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estreept">
  <a:themeElements>
    <a:clrScheme name="Gestreep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00FF"/>
      </a:hlink>
      <a:folHlink>
        <a:srgbClr val="FF00FF"/>
      </a:folHlink>
    </a:clrScheme>
    <a:fontScheme name="Gestreept">
      <a:majorFont>
        <a:latin typeface="Helvetica"/>
        <a:ea typeface="Helvetica"/>
        <a:cs typeface="Helvetica"/>
      </a:majorFont>
      <a:minorFont>
        <a:latin typeface="Corbel"/>
        <a:ea typeface="Corbel"/>
        <a:cs typeface="Corbel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5875" dir="5400000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50800" dist="15875" dir="5400000" rotWithShape="0">
              <a:srgbClr val="000000">
                <a:alpha val="68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round/>
        </a:ln>
        <a:effectLst>
          <a:outerShdw blurRad="50800" dist="15875" dir="5400000" rotWithShape="0">
            <a:srgbClr val="000000">
              <a:alpha val="6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C2C2C"/>
            </a:solidFill>
            <a:effectLst/>
            <a:uFillTx/>
            <a:latin typeface="+mn-lt"/>
            <a:ea typeface="+mn-ea"/>
            <a:cs typeface="+mn-cs"/>
            <a:sym typeface="Corbe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C2C2C"/>
            </a:solidFill>
            <a:effectLst/>
            <a:uFillTx/>
            <a:latin typeface="+mn-lt"/>
            <a:ea typeface="+mn-ea"/>
            <a:cs typeface="+mn-cs"/>
            <a:sym typeface="Corbe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348</Words>
  <Application>Microsoft Office PowerPoint</Application>
  <PresentationFormat>Widescreen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 Light</vt:lpstr>
      <vt:lpstr>Corbel</vt:lpstr>
      <vt:lpstr>Wingdings</vt:lpstr>
      <vt:lpstr>Gestreept</vt:lpstr>
      <vt:lpstr> enables you to focus on what you are great 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Retailers &amp; E-tailers WANT to offer more innovative products   we know exactly how to make THAT happen</vt:lpstr>
      <vt:lpstr>Built with Swedish logic, Dutch trade sense and German precision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ReachTail  enables you to focus on what you are great at</dc:title>
  <dc:creator>harry Bigfield PANTERS</dc:creator>
  <cp:lastModifiedBy>harry Bigfield PANTERS</cp:lastModifiedBy>
  <cp:revision>10</cp:revision>
  <dcterms:modified xsi:type="dcterms:W3CDTF">2017-02-21T11:46:21Z</dcterms:modified>
</cp:coreProperties>
</file>